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67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7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Rectángulo redondeado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4CFD6D-146A-4F7F-985B-09E7F836E6C5}" type="datetimeFigureOut">
              <a:rPr lang="es-CL" smtClean="0"/>
              <a:pPr/>
              <a:t>5/12/15</a:t>
            </a:fld>
            <a:endParaRPr lang="es-CL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 dirty="0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33B72C-5800-468C-AA7B-4A085A400E8F}" type="slidenum">
              <a:rPr lang="es-CL" smtClean="0"/>
              <a:pPr/>
              <a:t>‹Nr.›</a:t>
            </a:fld>
            <a:endParaRPr lang="es-C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4CFD6D-146A-4F7F-985B-09E7F836E6C5}" type="datetimeFigureOut">
              <a:rPr lang="es-CL" smtClean="0"/>
              <a:pPr/>
              <a:t>5/12/15</a:t>
            </a:fld>
            <a:endParaRPr lang="es-C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33B72C-5800-468C-AA7B-4A085A400E8F}" type="slidenum">
              <a:rPr lang="es-CL" smtClean="0"/>
              <a:pPr/>
              <a:t>‹Nr.›</a:t>
            </a:fld>
            <a:endParaRPr lang="es-C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4CFD6D-146A-4F7F-985B-09E7F836E6C5}" type="datetimeFigureOut">
              <a:rPr lang="es-CL" smtClean="0"/>
              <a:pPr/>
              <a:t>5/12/15</a:t>
            </a:fld>
            <a:endParaRPr lang="es-C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33B72C-5800-468C-AA7B-4A085A400E8F}" type="slidenum">
              <a:rPr lang="es-CL" smtClean="0"/>
              <a:pPr/>
              <a:t>‹Nr.›</a:t>
            </a:fld>
            <a:endParaRPr lang="es-CL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2A8D70-232E-4B68-8EDC-D99A050EB2FA}" type="slidenum">
              <a:rPr lang="pt-BR"/>
              <a:pPr/>
              <a:t>‹Nr.›</a:t>
            </a:fld>
            <a:endParaRPr lang="pt-B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3B7662-279D-4E9D-B060-CAB42AA08D99}" type="slidenum">
              <a:rPr lang="pt-BR"/>
              <a:pPr/>
              <a:t>‹Nr.›</a:t>
            </a:fld>
            <a:endParaRPr lang="pt-B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0B3739-5E04-48D1-9644-41F3D0DD47C7}" type="slidenum">
              <a:rPr lang="pt-BR"/>
              <a:pPr/>
              <a:t>‹Nr.›</a:t>
            </a:fld>
            <a:endParaRPr lang="pt-B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A07CB2-DD93-471D-A0BE-0DEF0AE8FAD4}" type="slidenum">
              <a:rPr lang="pt-BR"/>
              <a:pPr/>
              <a:t>‹Nr.›</a:t>
            </a:fld>
            <a:endParaRPr lang="pt-B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9634DB-F577-4528-99A4-861DD3A17714}" type="slidenum">
              <a:rPr lang="pt-BR"/>
              <a:pPr/>
              <a:t>‹Nr.›</a:t>
            </a:fld>
            <a:endParaRPr lang="pt-B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93C39F-5EF6-45DB-BBD4-3432EF1E1531}" type="slidenum">
              <a:rPr lang="pt-BR"/>
              <a:pPr/>
              <a:t>‹Nr.›</a:t>
            </a:fld>
            <a:endParaRPr lang="pt-B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C772B0-F2B1-4708-AD5F-7097CD395AB1}" type="slidenum">
              <a:rPr lang="pt-BR"/>
              <a:pPr/>
              <a:t>‹Nr.›</a:t>
            </a:fld>
            <a:endParaRPr lang="pt-BR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40855A-6924-4976-BECE-6EBA6836597F}" type="slidenum">
              <a:rPr lang="pt-BR"/>
              <a:pPr/>
              <a:t>‹Nr.›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4CFD6D-146A-4F7F-985B-09E7F836E6C5}" type="datetimeFigureOut">
              <a:rPr lang="es-CL" smtClean="0"/>
              <a:pPr/>
              <a:t>5/12/15</a:t>
            </a:fld>
            <a:endParaRPr lang="es-C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33B72C-5800-468C-AA7B-4A085A400E8F}" type="slidenum">
              <a:rPr lang="es-CL" smtClean="0"/>
              <a:pPr/>
              <a:t>‹Nr.›</a:t>
            </a:fld>
            <a:endParaRPr lang="es-CL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9B29A6-9BA8-401D-BA56-65A097A67D16}" type="slidenum">
              <a:rPr lang="pt-BR"/>
              <a:pPr/>
              <a:t>‹Nr.›</a:t>
            </a:fld>
            <a:endParaRPr lang="pt-BR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B294D3-EFF4-4C80-85B8-669B9FFFB0B4}" type="slidenum">
              <a:rPr lang="pt-BR"/>
              <a:pPr/>
              <a:t>‹Nr.›</a:t>
            </a:fld>
            <a:endParaRPr lang="pt-B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681CCA-C973-41CF-874B-1CDBE726B92D}" type="slidenum">
              <a:rPr lang="pt-BR"/>
              <a:pPr/>
              <a:t>‹Nr.›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10 Rectángulo redondeado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4CFD6D-146A-4F7F-985B-09E7F836E6C5}" type="datetimeFigureOut">
              <a:rPr lang="es-CL" smtClean="0"/>
              <a:pPr/>
              <a:t>5/12/15</a:t>
            </a:fld>
            <a:endParaRPr lang="es-C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33B72C-5800-468C-AA7B-4A085A400E8F}" type="slidenum">
              <a:rPr lang="es-CL" smtClean="0"/>
              <a:pPr/>
              <a:t>‹Nr.›</a:t>
            </a:fld>
            <a:endParaRPr lang="es-C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4CFD6D-146A-4F7F-985B-09E7F836E6C5}" type="datetimeFigureOut">
              <a:rPr lang="es-CL" smtClean="0"/>
              <a:pPr/>
              <a:t>5/12/15</a:t>
            </a:fld>
            <a:endParaRPr lang="es-CL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33B72C-5800-468C-AA7B-4A085A400E8F}" type="slidenum">
              <a:rPr lang="es-CL" smtClean="0"/>
              <a:pPr/>
              <a:t>‹Nr.›</a:t>
            </a:fld>
            <a:endParaRPr lang="es-C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4CFD6D-146A-4F7F-985B-09E7F836E6C5}" type="datetimeFigureOut">
              <a:rPr lang="es-CL" smtClean="0"/>
              <a:pPr/>
              <a:t>5/12/15</a:t>
            </a:fld>
            <a:endParaRPr lang="es-CL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33B72C-5800-468C-AA7B-4A085A400E8F}" type="slidenum">
              <a:rPr lang="es-CL" smtClean="0"/>
              <a:pPr/>
              <a:t>‹Nr.›</a:t>
            </a:fld>
            <a:endParaRPr lang="es-C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4CFD6D-146A-4F7F-985B-09E7F836E6C5}" type="datetimeFigureOut">
              <a:rPr lang="es-CL" smtClean="0"/>
              <a:pPr/>
              <a:t>5/12/15</a:t>
            </a:fld>
            <a:endParaRPr lang="es-CL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33B72C-5800-468C-AA7B-4A085A400E8F}" type="slidenum">
              <a:rPr lang="es-CL" smtClean="0"/>
              <a:pPr/>
              <a:t>‹Nr.›</a:t>
            </a:fld>
            <a:endParaRPr lang="es-C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4CFD6D-146A-4F7F-985B-09E7F836E6C5}" type="datetimeFigureOut">
              <a:rPr lang="es-CL" smtClean="0"/>
              <a:pPr/>
              <a:t>5/12/15</a:t>
            </a:fld>
            <a:endParaRPr lang="es-CL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33B72C-5800-468C-AA7B-4A085A400E8F}" type="slidenum">
              <a:rPr lang="es-CL" smtClean="0"/>
              <a:pPr/>
              <a:t>‹Nr.›</a:t>
            </a:fld>
            <a:endParaRPr lang="es-C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4CFD6D-146A-4F7F-985B-09E7F836E6C5}" type="datetimeFigureOut">
              <a:rPr lang="es-CL" smtClean="0"/>
              <a:pPr/>
              <a:t>5/12/15</a:t>
            </a:fld>
            <a:endParaRPr lang="es-CL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33B72C-5800-468C-AA7B-4A085A400E8F}" type="slidenum">
              <a:rPr lang="es-CL" smtClean="0"/>
              <a:pPr/>
              <a:t>‹Nr.›</a:t>
            </a:fld>
            <a:endParaRPr lang="es-C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10 Redondear rectángulo de esquina sencilla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4CFD6D-146A-4F7F-985B-09E7F836E6C5}" type="datetimeFigureOut">
              <a:rPr lang="es-CL" smtClean="0"/>
              <a:pPr/>
              <a:t>5/12/15</a:t>
            </a:fld>
            <a:endParaRPr lang="es-CL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33B72C-5800-468C-AA7B-4A085A400E8F}" type="slidenum">
              <a:rPr lang="es-CL" smtClean="0"/>
              <a:pPr/>
              <a:t>‹Nr.›</a:t>
            </a:fld>
            <a:endParaRPr lang="es-CL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dirty="0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 redondeado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CD4CFD6D-146A-4F7F-985B-09E7F836E6C5}" type="datetimeFigureOut">
              <a:rPr lang="es-CL" smtClean="0"/>
              <a:pPr/>
              <a:t>5/12/15</a:t>
            </a:fld>
            <a:endParaRPr lang="es-CL" dirty="0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s-CL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A33B72C-5800-468C-AA7B-4A085A400E8F}" type="slidenum">
              <a:rPr lang="es-CL" smtClean="0"/>
              <a:pPr/>
              <a:t>‹Nr.›</a:t>
            </a:fld>
            <a:endParaRPr lang="es-C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6386E00-FA71-45D3-8EBB-2F2685429775}" type="slidenum">
              <a:rPr lang="pt-BR"/>
              <a:pPr/>
              <a:t>‹Nr.›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8600" y="4653136"/>
            <a:ext cx="8183880" cy="1051560"/>
          </a:xfrm>
        </p:spPr>
        <p:txBody>
          <a:bodyPr>
            <a:noAutofit/>
          </a:bodyPr>
          <a:lstStyle/>
          <a:p>
            <a:r>
              <a:rPr lang="es-CL" sz="4400" dirty="0" smtClean="0"/>
              <a:t>7 El único medio de alcanzar a Muchos</a:t>
            </a:r>
            <a:endParaRPr lang="es-CL" sz="4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58" y="530352"/>
            <a:ext cx="8429684" cy="4187952"/>
          </a:xfrm>
        </p:spPr>
        <p:txBody>
          <a:bodyPr/>
          <a:lstStyle/>
          <a:p>
            <a:r>
              <a:rPr lang="es-CL" dirty="0" smtClean="0"/>
              <a:t>“No se puede exagerar el valor de esta obra; pues si no fuera por ella, habría muchos que jamás oirían la </a:t>
            </a:r>
            <a:r>
              <a:rPr lang="es-CL" dirty="0" smtClean="0"/>
              <a:t>amonestación” </a:t>
            </a:r>
            <a:r>
              <a:rPr lang="es-CL" dirty="0" smtClean="0"/>
              <a:t>(</a:t>
            </a:r>
            <a:r>
              <a:rPr lang="es-CL" dirty="0" smtClean="0"/>
              <a:t>CE p</a:t>
            </a:r>
            <a:r>
              <a:rPr lang="es-CL" dirty="0" smtClean="0"/>
              <a:t>. </a:t>
            </a:r>
            <a:r>
              <a:rPr lang="es-CL" dirty="0" smtClean="0"/>
              <a:t>13)</a:t>
            </a:r>
            <a:endParaRPr lang="es-CL" dirty="0" smtClean="0"/>
          </a:p>
          <a:p>
            <a:endParaRPr lang="es-CL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4293096"/>
            <a:ext cx="8183880" cy="1051560"/>
          </a:xfrm>
        </p:spPr>
        <p:txBody>
          <a:bodyPr>
            <a:normAutofit/>
          </a:bodyPr>
          <a:lstStyle/>
          <a:p>
            <a:r>
              <a:rPr lang="es-CL" sz="4400" dirty="0" smtClean="0"/>
              <a:t>8. Igual </a:t>
            </a:r>
            <a:r>
              <a:rPr lang="es-CL" sz="4400" dirty="0" smtClean="0"/>
              <a:t>al Pastor</a:t>
            </a:r>
            <a:endParaRPr lang="es-CL" sz="4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/>
              <a:t>“</a:t>
            </a:r>
            <a:r>
              <a:rPr lang="es-CL" dirty="0" smtClean="0"/>
              <a:t>El colportor inteligente que teme a Dios y ama la verdad</a:t>
            </a:r>
            <a:r>
              <a:rPr lang="es-CL" dirty="0" smtClean="0"/>
              <a:t>… ocupa </a:t>
            </a:r>
            <a:r>
              <a:rPr lang="es-CL" dirty="0" smtClean="0"/>
              <a:t>una posición igual a la del pastor evangélico</a:t>
            </a:r>
            <a:r>
              <a:rPr lang="es-CL" dirty="0" smtClean="0"/>
              <a:t>” (Colportor Evangélico</a:t>
            </a:r>
            <a:r>
              <a:rPr lang="es-CL" dirty="0"/>
              <a:t> </a:t>
            </a:r>
            <a:r>
              <a:rPr lang="es-CL" dirty="0" smtClean="0"/>
              <a:t>p</a:t>
            </a:r>
            <a:r>
              <a:rPr lang="es-CL" dirty="0" smtClean="0"/>
              <a:t>. </a:t>
            </a:r>
            <a:r>
              <a:rPr lang="es-CL" dirty="0" smtClean="0"/>
              <a:t>51)</a:t>
            </a:r>
            <a:endParaRPr lang="es-CL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4293096"/>
            <a:ext cx="8183880" cy="1051560"/>
          </a:xfrm>
        </p:spPr>
        <p:txBody>
          <a:bodyPr>
            <a:noAutofit/>
          </a:bodyPr>
          <a:lstStyle/>
          <a:p>
            <a:r>
              <a:rPr lang="es-CL" sz="4400" dirty="0" smtClean="0"/>
              <a:t>9. Mayor </a:t>
            </a:r>
            <a:r>
              <a:rPr lang="es-CL" sz="4400" dirty="0" smtClean="0"/>
              <a:t>resultado en el Futuro</a:t>
            </a:r>
            <a:endParaRPr lang="es-CL" sz="4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426798" cy="4187952"/>
          </a:xfrm>
        </p:spPr>
        <p:txBody>
          <a:bodyPr/>
          <a:lstStyle/>
          <a:p>
            <a:r>
              <a:rPr lang="es-CL" dirty="0" smtClean="0"/>
              <a:t>“Más de mil personas se convertirán pronto en un día, la mayoría de las cuales atribuirán sus primeras convicciones a la lectura de nuestras publicaciones”</a:t>
            </a:r>
          </a:p>
          <a:p>
            <a:pPr>
              <a:buNone/>
            </a:pPr>
            <a:r>
              <a:rPr lang="es-CL" dirty="0" smtClean="0"/>
              <a:t>  </a:t>
            </a:r>
            <a:r>
              <a:rPr lang="es-CL" dirty="0" err="1" smtClean="0"/>
              <a:t>Review</a:t>
            </a:r>
            <a:r>
              <a:rPr lang="es-CL" dirty="0" smtClean="0"/>
              <a:t> and </a:t>
            </a:r>
            <a:r>
              <a:rPr lang="es-CL" dirty="0" err="1" smtClean="0"/>
              <a:t>Herald</a:t>
            </a:r>
            <a:r>
              <a:rPr lang="es-CL" dirty="0" smtClean="0"/>
              <a:t>, Noviembre 10 de 1885</a:t>
            </a:r>
            <a:endParaRPr lang="es-CL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 smtClean="0"/>
              <a:t>La Excelencia del Colportaje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 smtClean="0"/>
              <a:t>Ministerio de las </a:t>
            </a:r>
            <a:r>
              <a:rPr lang="es-CL" dirty="0" smtClean="0"/>
              <a:t>Publicaciones</a:t>
            </a:r>
            <a:endParaRPr lang="es-CL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509120"/>
            <a:ext cx="8183880" cy="1525920"/>
          </a:xfrm>
        </p:spPr>
        <p:txBody>
          <a:bodyPr>
            <a:noAutofit/>
          </a:bodyPr>
          <a:lstStyle/>
          <a:p>
            <a:r>
              <a:rPr lang="es-CL" sz="4400" dirty="0" smtClean="0"/>
              <a:t>1. El </a:t>
            </a:r>
            <a:r>
              <a:rPr lang="es-CL" sz="4400" dirty="0" smtClean="0"/>
              <a:t>colportaje </a:t>
            </a:r>
            <a:r>
              <a:rPr lang="es-CL" sz="4400" dirty="0" smtClean="0"/>
              <a:t>es una </a:t>
            </a:r>
            <a:r>
              <a:rPr lang="es-CL" sz="4400" dirty="0" smtClean="0"/>
              <a:t>obra divina</a:t>
            </a:r>
            <a:endParaRPr lang="es-CL" sz="4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lnSpc>
                <a:spcPct val="150000"/>
              </a:lnSpc>
            </a:pPr>
            <a:r>
              <a:rPr lang="es-C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“Los que en este tiempo emprendan la obra del Colportaje con fervor y consagración serán grandemente bendecidos” </a:t>
            </a:r>
            <a:r>
              <a:rPr lang="es-C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(CE p. 22 </a:t>
            </a:r>
            <a:r>
              <a:rPr lang="es-C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)</a:t>
            </a:r>
            <a:endParaRPr lang="es-CL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797152"/>
            <a:ext cx="8183880" cy="1051560"/>
          </a:xfrm>
        </p:spPr>
        <p:txBody>
          <a:bodyPr>
            <a:normAutofit/>
          </a:bodyPr>
          <a:lstStyle/>
          <a:p>
            <a:r>
              <a:rPr lang="es-CL" sz="4400" dirty="0" smtClean="0"/>
              <a:t>2.</a:t>
            </a:r>
            <a:r>
              <a:rPr lang="es-CL" sz="4400" dirty="0" smtClean="0"/>
              <a:t> </a:t>
            </a:r>
            <a:r>
              <a:rPr lang="es-CL" sz="4400" dirty="0" smtClean="0"/>
              <a:t>Apresura el Fin</a:t>
            </a:r>
            <a:endParaRPr lang="es-CL" sz="4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/>
              <a:t>En 1898, la inspiración declara que la obra adventista estaba retrasada y que si la iglesia hubiese cumplido su deber, Cristo ya hubiese vuelto,</a:t>
            </a:r>
          </a:p>
          <a:p>
            <a:endParaRPr lang="es-CL" dirty="0" smtClean="0"/>
          </a:p>
          <a:p>
            <a:r>
              <a:rPr lang="es-CL" dirty="0" smtClean="0"/>
              <a:t>Viendo ese retraso, el Señor había ordenado el colportaje para acelerar esta obra retardada y apresurar el regreso de nuestro salvador.</a:t>
            </a:r>
            <a:endParaRPr lang="es-CL" dirty="0"/>
          </a:p>
        </p:txBody>
      </p:sp>
    </p:spTree>
  </p:cSld>
  <p:clrMapOvr>
    <a:masterClrMapping/>
  </p:clrMapOvr>
  <p:transition xmlns:p14="http://schemas.microsoft.com/office/powerpoint/2010/main">
    <p:cut thruBlk="1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pPr algn="just"/>
            <a:r>
              <a:rPr lang="es-CL" dirty="0" smtClean="0"/>
              <a:t>“La obra con nuestros libros debe constituir el medio de dar rápidamente al mundo la luz sagrada de la verdad presente” </a:t>
            </a:r>
            <a:r>
              <a:rPr lang="es-CL" dirty="0" smtClean="0"/>
              <a:t>(CE p. 9)</a:t>
            </a:r>
            <a:endParaRPr lang="es-CL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CL" sz="4400" dirty="0" smtClean="0"/>
              <a:t>3. </a:t>
            </a:r>
            <a:r>
              <a:rPr lang="es-CL" sz="4400" dirty="0" smtClean="0"/>
              <a:t>Da fuerza </a:t>
            </a:r>
            <a:r>
              <a:rPr lang="es-CL" sz="4400" dirty="0" smtClean="0"/>
              <a:t>a </a:t>
            </a:r>
            <a:r>
              <a:rPr lang="es-CL" sz="4400" dirty="0" smtClean="0"/>
              <a:t>la obra adventista</a:t>
            </a:r>
            <a:endParaRPr lang="es-CL" sz="4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426798" cy="4187952"/>
          </a:xfrm>
        </p:spPr>
        <p:txBody>
          <a:bodyPr>
            <a:normAutofit fontScale="77500" lnSpcReduction="20000"/>
          </a:bodyPr>
          <a:lstStyle/>
          <a:p>
            <a:r>
              <a:rPr lang="es-CL" dirty="0" smtClean="0"/>
              <a:t>Fue usado como el primer medio usado por los pioneros paradar</a:t>
            </a:r>
          </a:p>
          <a:p>
            <a:r>
              <a:rPr lang="es-CL" dirty="0" smtClean="0"/>
              <a:t> alas al mensaje adventista.</a:t>
            </a:r>
          </a:p>
          <a:p>
            <a:r>
              <a:rPr lang="es-CL" dirty="0" smtClean="0"/>
              <a:t>1836 	Se imprime en un tomo las conferencias 		de Miller y son enviadas a todo el mundo.</a:t>
            </a:r>
          </a:p>
          <a:p>
            <a:r>
              <a:rPr lang="es-CL" dirty="0" smtClean="0"/>
              <a:t>1845	Se publica en un folleto la verdad 			del sábado.</a:t>
            </a:r>
          </a:p>
          <a:p>
            <a:r>
              <a:rPr lang="es-CL" dirty="0" smtClean="0"/>
              <a:t>1846	E White, publica su primera 				visión.</a:t>
            </a:r>
          </a:p>
          <a:p>
            <a:r>
              <a:rPr lang="es-CL" dirty="0" smtClean="0"/>
              <a:t>1847	Se publica un folleto de 80 paginas 			acerca de la segunda venida</a:t>
            </a:r>
          </a:p>
          <a:p>
            <a:r>
              <a:rPr lang="es-CL" dirty="0" smtClean="0"/>
              <a:t>1848 	EG White le dice a su esposo la visión 			acerca de que tiene publicar un periódico.</a:t>
            </a:r>
            <a:endParaRPr lang="es-CL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4581128"/>
            <a:ext cx="8183880" cy="1051560"/>
          </a:xfrm>
        </p:spPr>
        <p:txBody>
          <a:bodyPr/>
          <a:lstStyle/>
          <a:p>
            <a:r>
              <a:rPr lang="es-CL" dirty="0" smtClean="0"/>
              <a:t>4. Da fuerza al adventismo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pPr algn="just"/>
            <a:r>
              <a:rPr lang="es-CL" dirty="0" smtClean="0"/>
              <a:t>“</a:t>
            </a:r>
            <a:r>
              <a:rPr lang="es-CL" dirty="0" smtClean="0"/>
              <a:t>La rama de las publicaciones de nuestra causa, tiene mucho que ver con nuestro poder”	</a:t>
            </a:r>
            <a:r>
              <a:rPr lang="es-CL" dirty="0" smtClean="0"/>
              <a:t>(CE p. 159)</a:t>
            </a:r>
            <a:r>
              <a:rPr lang="es-CL" dirty="0" smtClean="0"/>
              <a:t>								</a:t>
            </a:r>
            <a:endParaRPr lang="es-CL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725144"/>
            <a:ext cx="8183880" cy="1051560"/>
          </a:xfrm>
        </p:spPr>
        <p:txBody>
          <a:bodyPr>
            <a:normAutofit/>
          </a:bodyPr>
          <a:lstStyle/>
          <a:p>
            <a:r>
              <a:rPr lang="es-CL" sz="4400" dirty="0" smtClean="0"/>
              <a:t>5. </a:t>
            </a:r>
            <a:r>
              <a:rPr lang="es-CL" sz="4400" dirty="0" smtClean="0"/>
              <a:t>No hay método mejor</a:t>
            </a:r>
            <a:endParaRPr lang="es-CL" sz="4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r>
              <a:rPr lang="es-CL" dirty="0" smtClean="0"/>
              <a:t>“ No se puede emplear método mejor y más afortunado que el colportaje”</a:t>
            </a:r>
          </a:p>
          <a:p>
            <a:pPr algn="r">
              <a:buNone/>
            </a:pPr>
            <a:endParaRPr lang="es-CL" dirty="0" smtClean="0"/>
          </a:p>
          <a:p>
            <a:pPr algn="r">
              <a:buNone/>
            </a:pPr>
            <a:r>
              <a:rPr lang="es-CL" dirty="0" smtClean="0"/>
              <a:t>(Colportor Evangélico </a:t>
            </a:r>
            <a:r>
              <a:rPr lang="es-CL" dirty="0" smtClean="0"/>
              <a:t>p. </a:t>
            </a:r>
            <a:r>
              <a:rPr lang="es-CL" dirty="0" smtClean="0"/>
              <a:t>13)</a:t>
            </a:r>
            <a:endParaRPr lang="es-CL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4509120"/>
            <a:ext cx="8183880" cy="1051560"/>
          </a:xfrm>
        </p:spPr>
        <p:txBody>
          <a:bodyPr>
            <a:noAutofit/>
          </a:bodyPr>
          <a:lstStyle/>
          <a:p>
            <a:r>
              <a:rPr lang="es-CL" sz="4400" dirty="0" smtClean="0"/>
              <a:t>6. </a:t>
            </a:r>
            <a:r>
              <a:rPr lang="es-CL" sz="4400" dirty="0" smtClean="0"/>
              <a:t>Alcanza lo mas lugares </a:t>
            </a:r>
            <a:r>
              <a:rPr lang="es-CL" sz="4400" dirty="0" smtClean="0"/>
              <a:t>mas </a:t>
            </a:r>
            <a:r>
              <a:rPr lang="es-CL" sz="4400" dirty="0" smtClean="0"/>
              <a:t>apartados</a:t>
            </a:r>
            <a:endParaRPr lang="es-CL" sz="4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CL" dirty="0" smtClean="0"/>
              <a:t>“Mediante nuestros colportores la verdad alcanzara a los que por ningún otro medio se puede alcanzar…para los tales nuestros colportores han de ser los evangelistas de Dios, que van de casa en casa y abren la escrituras a los que encuentran” </a:t>
            </a:r>
            <a:r>
              <a:rPr lang="es-CL" dirty="0" smtClean="0"/>
              <a:t>(Elena </a:t>
            </a:r>
            <a:r>
              <a:rPr lang="es-CL" dirty="0" smtClean="0"/>
              <a:t>de White Carta </a:t>
            </a:r>
            <a:r>
              <a:rPr lang="es-CL" dirty="0" smtClean="0"/>
              <a:t>B3)</a:t>
            </a:r>
            <a:endParaRPr lang="es-CL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237</TotalTime>
  <Words>382</Words>
  <Application>Microsoft Macintosh PowerPoint</Application>
  <PresentationFormat>Presentación en pantalla (4:3)</PresentationFormat>
  <Paragraphs>38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12</vt:i4>
      </vt:variant>
    </vt:vector>
  </HeadingPairs>
  <TitlesOfParts>
    <vt:vector size="14" baseType="lpstr">
      <vt:lpstr>Aspecto</vt:lpstr>
      <vt:lpstr>Design padrão</vt:lpstr>
      <vt:lpstr>Presentación de PowerPoint</vt:lpstr>
      <vt:lpstr>La Excelencia del Colportaje</vt:lpstr>
      <vt:lpstr>1. El colportaje es una obra divina</vt:lpstr>
      <vt:lpstr>2. Apresura el Fin</vt:lpstr>
      <vt:lpstr>Presentación de PowerPoint</vt:lpstr>
      <vt:lpstr>3. Da fuerza a la obra adventista</vt:lpstr>
      <vt:lpstr>4. Da fuerza al adventismo</vt:lpstr>
      <vt:lpstr>5. No hay método mejor</vt:lpstr>
      <vt:lpstr>6. Alcanza lo mas lugares mas apartados</vt:lpstr>
      <vt:lpstr>7 El único medio de alcanzar a Muchos</vt:lpstr>
      <vt:lpstr>8. Igual al Pastor</vt:lpstr>
      <vt:lpstr>9. Mayor resultado en el Futuro</vt:lpstr>
    </vt:vector>
  </TitlesOfParts>
  <Company>Packard \bell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Excelencia del Colportaje</dc:title>
  <dc:creator>Propietario</dc:creator>
  <cp:lastModifiedBy>Esteban Griguol</cp:lastModifiedBy>
  <cp:revision>5</cp:revision>
  <dcterms:created xsi:type="dcterms:W3CDTF">2008-07-30T20:45:33Z</dcterms:created>
  <dcterms:modified xsi:type="dcterms:W3CDTF">2015-05-12T07:43:30Z</dcterms:modified>
</cp:coreProperties>
</file>