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6" r:id="rId3"/>
    <p:sldId id="259" r:id="rId4"/>
    <p:sldId id="258" r:id="rId5"/>
    <p:sldId id="257" r:id="rId6"/>
    <p:sldId id="263" r:id="rId7"/>
    <p:sldId id="268" r:id="rId8"/>
    <p:sldId id="269" r:id="rId9"/>
    <p:sldId id="264" r:id="rId10"/>
    <p:sldId id="267" r:id="rId11"/>
    <p:sldId id="260" r:id="rId12"/>
    <p:sldId id="270" r:id="rId13"/>
    <p:sldId id="261" r:id="rId14"/>
    <p:sldId id="271" r:id="rId15"/>
    <p:sldId id="272" r:id="rId16"/>
    <p:sldId id="273" r:id="rId17"/>
    <p:sldId id="265" r:id="rId18"/>
    <p:sldId id="262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2664" autoAdjust="0"/>
  </p:normalViewPr>
  <p:slideViewPr>
    <p:cSldViewPr snapToGrid="0">
      <p:cViewPr varScale="1">
        <p:scale>
          <a:sx n="56" d="100"/>
          <a:sy n="56" d="100"/>
        </p:scale>
        <p:origin x="58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4F1E1-5202-4B50-A621-3B38FF4FAC82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6442A-728E-410D-8E78-15D8499F8ABB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0419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Cuando el rey sajón de Northumberland, </a:t>
            </a:r>
            <a:r>
              <a:rPr lang="es-ES_tradnl" dirty="0" err="1" smtClean="0"/>
              <a:t>Ethelred</a:t>
            </a:r>
            <a:r>
              <a:rPr lang="es-ES_tradnl" dirty="0" smtClean="0"/>
              <a:t>, invadió Gales y estaba a punto de presentar batalla a los britanos, observo que cerca del enemigo había un grupo de hombres desarmados. Pregunto quienes eran y que hacían. le respondieron que eran monjes de Bangor, orando por el éxito de sus compatriotas. Entones, dijo el príncipe</a:t>
            </a:r>
            <a:r>
              <a:rPr lang="es-ES_tradnl" baseline="0" dirty="0" smtClean="0"/>
              <a:t> pagano, “ya han comenzado la lucha contra nosotros; ataquémoslos en el acto”</a:t>
            </a:r>
          </a:p>
          <a:p>
            <a:r>
              <a:rPr lang="es-ES_tradnl" baseline="0" dirty="0" smtClean="0"/>
              <a:t>La oración es un arma poderosa. Empléala</a:t>
            </a:r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F6442A-728E-410D-8E78-15D8499F8ABB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9764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9151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639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6451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810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4013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5846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588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4813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7812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17473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882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rgbClr val="FFFF9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0D309-4A42-4832-843E-9A3D831D4FA9}" type="datetimeFigureOut">
              <a:rPr lang="es-ES_tradnl" smtClean="0"/>
              <a:t>04/07/2016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B9584-0397-4119-A5DA-63BBFDF4284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909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521425"/>
            <a:ext cx="8473440" cy="608075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399" y="0"/>
            <a:ext cx="9144000" cy="1458527"/>
          </a:xfrm>
        </p:spPr>
        <p:txBody>
          <a:bodyPr>
            <a:normAutofit/>
          </a:bodyPr>
          <a:lstStyle/>
          <a:p>
            <a:r>
              <a:rPr lang="es-ES_tradnl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¡LA IGLESIA SALUDABLE</a:t>
            </a:r>
            <a:br>
              <a:rPr lang="es-ES_tradnl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_tradnl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19771" y="6041571"/>
            <a:ext cx="2772229" cy="816429"/>
          </a:xfrm>
        </p:spPr>
        <p:txBody>
          <a:bodyPr>
            <a:normAutofit lnSpcReduction="10000"/>
          </a:bodyPr>
          <a:lstStyle/>
          <a:p>
            <a:pPr algn="r"/>
            <a:r>
              <a:rPr lang="es-ES_tradn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Lidia Belkis Archbold                                                                                              Ministerio de Salud                                                                                                  División Interamericana</a:t>
            </a:r>
          </a:p>
          <a:p>
            <a:pPr algn="r"/>
            <a:endParaRPr lang="es-ES_tradn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50921" y="6095842"/>
            <a:ext cx="59682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4000" dirty="0">
                <a:latin typeface="Arial" panose="020B0604020202020204" pitchFamily="34" charset="0"/>
                <a:cs typeface="Arial" panose="020B0604020202020204" pitchFamily="34" charset="0"/>
              </a:rPr>
              <a:t>ORA EN TODO TIEMPO!</a:t>
            </a:r>
          </a:p>
        </p:txBody>
      </p:sp>
    </p:spTree>
    <p:extLst>
      <p:ext uri="{BB962C8B-B14F-4D97-AF65-F5344CB8AC3E}">
        <p14:creationId xmlns:p14="http://schemas.microsoft.com/office/powerpoint/2010/main" val="219870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saludable, practica el “Método de Cristo”</a:t>
            </a: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2764" y="2415653"/>
            <a:ext cx="10221036" cy="3761309"/>
          </a:xfrm>
        </p:spPr>
        <p:txBody>
          <a:bodyPr>
            <a:normAutofit/>
          </a:bodyPr>
          <a:lstStyle/>
          <a:p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Sólo el método de Cristo será el que dará éxito para llegar a la gente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MC 102.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Mostraba simpatía.</a:t>
            </a:r>
          </a:p>
          <a:p>
            <a:r>
              <a:rPr lang="es-E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Suplía sus necesidades.</a:t>
            </a:r>
          </a:p>
          <a:p>
            <a:r>
              <a:rPr lang="es-E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Ganaba su confianza.</a:t>
            </a:r>
          </a:p>
          <a:p>
            <a:pPr marL="0" indent="0">
              <a:buNone/>
            </a:pPr>
            <a:endParaRPr lang="es-ES_tradnl" sz="4000" dirty="0"/>
          </a:p>
        </p:txBody>
      </p:sp>
    </p:spTree>
    <p:extLst>
      <p:ext uri="{BB962C8B-B14F-4D97-AF65-F5344CB8AC3E}">
        <p14:creationId xmlns:p14="http://schemas.microsoft.com/office/powerpoint/2010/main" val="769305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0278"/>
          </a:xfrm>
        </p:spPr>
        <p:txBody>
          <a:bodyPr>
            <a:normAutofit fontScale="90000"/>
          </a:bodyPr>
          <a:lstStyle/>
          <a:p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saludable tiene y hace amigos.</a:t>
            </a:r>
            <a:b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5546"/>
            <a:ext cx="5453539" cy="337245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Rectangle 2"/>
          <p:cNvSpPr/>
          <p:nvPr/>
        </p:nvSpPr>
        <p:spPr>
          <a:xfrm>
            <a:off x="5453539" y="2545704"/>
            <a:ext cx="67384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es-ES_tradnl" sz="3600" dirty="0">
                <a:latin typeface="Arial" panose="020B0604020202020204" pitchFamily="34" charset="0"/>
                <a:cs typeface="Arial" panose="020B0604020202020204" pitchFamily="34" charset="0"/>
              </a:rPr>
              <a:t>Proverbios </a:t>
            </a:r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17:17</a:t>
            </a:r>
          </a:p>
          <a:p>
            <a:endParaRPr lang="es-ES" sz="3600" dirty="0" smtClean="0">
              <a:solidFill>
                <a:srgbClr val="000000"/>
              </a:solidFill>
              <a:latin typeface="Helvetica Neue"/>
            </a:endParaRPr>
          </a:p>
          <a:p>
            <a:r>
              <a:rPr lang="es-ES" sz="3600" dirty="0" smtClean="0">
                <a:solidFill>
                  <a:srgbClr val="000000"/>
                </a:solidFill>
                <a:latin typeface="Helvetica Neue"/>
              </a:rPr>
              <a:t>“En </a:t>
            </a:r>
            <a:r>
              <a:rPr lang="es-ES" sz="3600" dirty="0">
                <a:solidFill>
                  <a:srgbClr val="000000"/>
                </a:solidFill>
                <a:latin typeface="Helvetica Neue"/>
              </a:rPr>
              <a:t>todo tiempo ama el amigo,</a:t>
            </a:r>
            <a:r>
              <a:rPr lang="es-ES" sz="3600" dirty="0"/>
              <a:t/>
            </a:r>
            <a:br>
              <a:rPr lang="es-ES" sz="3600" dirty="0"/>
            </a:br>
            <a:r>
              <a:rPr lang="es-ES" sz="3600" dirty="0">
                <a:solidFill>
                  <a:srgbClr val="000000"/>
                </a:solidFill>
                <a:latin typeface="Helvetica Neue"/>
              </a:rPr>
              <a:t>Y es como un hermano en tiempo de </a:t>
            </a:r>
            <a:r>
              <a:rPr lang="es-ES" sz="3600" dirty="0" smtClean="0">
                <a:solidFill>
                  <a:srgbClr val="000000"/>
                </a:solidFill>
                <a:latin typeface="Helvetica Neue"/>
              </a:rPr>
              <a:t>angustia”.</a:t>
            </a:r>
            <a:endParaRPr lang="es-ES_tradnl" sz="3600" dirty="0"/>
          </a:p>
        </p:txBody>
      </p:sp>
    </p:spTree>
    <p:extLst>
      <p:ext uri="{BB962C8B-B14F-4D97-AF65-F5344CB8AC3E}">
        <p14:creationId xmlns:p14="http://schemas.microsoft.com/office/powerpoint/2010/main" val="56320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600" dirty="0">
                <a:latin typeface="Arial" panose="020B0604020202020204" pitchFamily="34" charset="0"/>
                <a:cs typeface="Arial" panose="020B0604020202020204" pitchFamily="34" charset="0"/>
              </a:rPr>
              <a:t>Proverbios 18:24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57637"/>
            <a:ext cx="10193740" cy="4351338"/>
          </a:xfrm>
        </p:spPr>
        <p:txBody>
          <a:bodyPr>
            <a:normAutofit/>
          </a:bodyPr>
          <a:lstStyle/>
          <a:p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>El hombre que tiene amigos, ha de mostrarse amigo; y amigo hay más unido que un hermano.</a:t>
            </a:r>
            <a:endParaRPr lang="es-ES_trad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313" y="3545780"/>
            <a:ext cx="4962478" cy="3312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3187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3614"/>
            <a:ext cx="10515600" cy="1325563"/>
          </a:xfrm>
        </p:spPr>
        <p:txBody>
          <a:bodyPr>
            <a:normAutofit/>
          </a:bodyPr>
          <a:lstStyle/>
          <a:p>
            <a:r>
              <a:rPr lang="es-ES_trad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saludable brilla con luz propia</a:t>
            </a: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6662" y="2497540"/>
            <a:ext cx="8902889" cy="36384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Mateo 5: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  <a:p>
            <a:pPr marL="0" indent="0">
              <a:buNone/>
            </a:pPr>
            <a:endParaRPr lang="es-E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Ustedes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son la luz del mundo. Una ciudad en lo alto de una colina no puede esconderse.</a:t>
            </a:r>
          </a:p>
          <a:p>
            <a:pPr marL="0" indent="0">
              <a:buNone/>
            </a:pP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O sea si tu dejas brillar tu luz, se podrá ver a distancia.</a:t>
            </a:r>
          </a:p>
          <a:p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3572207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saludable debe ser como un rayo de luz</a:t>
            </a: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Cuando llega a una superficie plana </a:t>
            </a:r>
            <a:r>
              <a:rPr lang="es-ES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ES" sz="3600" u="sng" dirty="0">
                <a:latin typeface="Arial" panose="020B0604020202020204" pitchFamily="34" charset="0"/>
                <a:cs typeface="Arial" panose="020B0604020202020204" pitchFamily="34" charset="0"/>
              </a:rPr>
              <a:t>refleja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, en el mismo ángulo que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llega.</a:t>
            </a: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Cuando llega a una superficie con densidad diferente </a:t>
            </a:r>
            <a:r>
              <a:rPr lang="es-ES" sz="3600" u="sng" dirty="0">
                <a:latin typeface="Arial" panose="020B0604020202020204" pitchFamily="34" charset="0"/>
                <a:cs typeface="Arial" panose="020B0604020202020204" pitchFamily="34" charset="0"/>
              </a:rPr>
              <a:t>se refracta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600" u="sng" dirty="0">
                <a:latin typeface="Arial" panose="020B0604020202020204" pitchFamily="34" charset="0"/>
                <a:cs typeface="Arial" panose="020B0604020202020204" pitchFamily="34" charset="0"/>
              </a:rPr>
              <a:t>O sea la luz se ajusta a la superficie que </a:t>
            </a:r>
            <a:r>
              <a:rPr lang="es-ES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toca.</a:t>
            </a:r>
            <a:endParaRPr lang="es-ES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685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sin fe, no agrada a Dios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Hebreos 11:6</a:t>
            </a:r>
            <a:endParaRPr lang="es-E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Pero 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>sin fe es imposible agradar a Dios; porque es necesario que el que se acerca a Dios crea que le hay, y que es galardonador de los que le buscan.</a:t>
            </a:r>
            <a:endParaRPr lang="es-ES_trad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57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4928" y="255943"/>
            <a:ext cx="10515600" cy="1325563"/>
          </a:xfrm>
        </p:spPr>
        <p:txBody>
          <a:bodyPr/>
          <a:lstStyle/>
          <a:p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>La fe es la convicción de que fuimos creados a imagen de Dios y por lo tanto nos hizo perfectos, con las dimensiones específicas para nuestro desarrollo, fue el pecado que distorsionó </a:t>
            </a:r>
            <a:r>
              <a:rPr lang="es-E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esta  creación perfecta.</a:t>
            </a:r>
          </a:p>
          <a:p>
            <a:pPr marL="0" indent="0">
              <a:buNone/>
            </a:pPr>
            <a:endParaRPr lang="es-E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4400" dirty="0"/>
          </a:p>
        </p:txBody>
      </p:sp>
    </p:spTree>
    <p:extLst>
      <p:ext uri="{BB962C8B-B14F-4D97-AF65-F5344CB8AC3E}">
        <p14:creationId xmlns:p14="http://schemas.microsoft.com/office/powerpoint/2010/main" val="2645192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552" y="1514900"/>
            <a:ext cx="10515600" cy="3624833"/>
          </a:xfrm>
        </p:spPr>
        <p:txBody>
          <a:bodyPr>
            <a:noAutofit/>
          </a:bodyPr>
          <a:lstStyle/>
          <a:p>
            <a:r>
              <a:rPr lang="es-ES_tradnl" sz="3600" dirty="0">
                <a:latin typeface="Arial" pitchFamily="34" charset="0"/>
                <a:cs typeface="Arial" pitchFamily="34" charset="0"/>
              </a:rPr>
              <a:t>Las tinieblas del maligno cercan a aquellos que descuidan la oración… ¿Por que han de ser los hijos e hijas de Dios tan remisos para orar, cuando la oración es la llave en la mano de </a:t>
            </a:r>
            <a:r>
              <a:rPr lang="es-ES_tradnl" sz="3600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 fe </a:t>
            </a:r>
            <a:r>
              <a:rPr lang="es-ES_tradnl" sz="3600" dirty="0">
                <a:latin typeface="Arial" pitchFamily="34" charset="0"/>
                <a:cs typeface="Arial" pitchFamily="34" charset="0"/>
              </a:rPr>
              <a:t>para abrir el almacén del cielo, en donde están atesorados los recursos infinitos de la Omnipotencia? Sin oración incesante y vigilancia diligente, corremos  el riesgo de volvernos indiferentes y desviarnos del sendero recto. </a:t>
            </a:r>
          </a:p>
          <a:p>
            <a:pPr marL="0" indent="0">
              <a:buNone/>
            </a:pPr>
            <a:r>
              <a:rPr lang="es-ES_tradnl" sz="3600" dirty="0">
                <a:latin typeface="Arial" pitchFamily="34" charset="0"/>
                <a:cs typeface="Arial" pitchFamily="34" charset="0"/>
              </a:rPr>
              <a:t>El Camino a Cristo, pág. 94</a:t>
            </a:r>
          </a:p>
          <a:p>
            <a:pPr marL="0" indent="0">
              <a:buNone/>
            </a:pPr>
            <a:endParaRPr lang="es-ES_tradnl" sz="3600" dirty="0"/>
          </a:p>
        </p:txBody>
      </p:sp>
      <p:sp>
        <p:nvSpPr>
          <p:cNvPr id="2" name="Rectangle 1"/>
          <p:cNvSpPr/>
          <p:nvPr/>
        </p:nvSpPr>
        <p:spPr>
          <a:xfrm>
            <a:off x="824552" y="596669"/>
            <a:ext cx="78005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4000" dirty="0">
                <a:latin typeface="Arial" panose="020B0604020202020204" pitchFamily="34" charset="0"/>
                <a:cs typeface="Arial" panose="020B0604020202020204" pitchFamily="34" charset="0"/>
              </a:rPr>
              <a:t>La iglesia saludable ora y tiene fe</a:t>
            </a:r>
            <a:endParaRPr lang="es-ES_tradnl" sz="4000" dirty="0"/>
          </a:p>
        </p:txBody>
      </p:sp>
    </p:spTree>
    <p:extLst>
      <p:ext uri="{BB962C8B-B14F-4D97-AF65-F5344CB8AC3E}">
        <p14:creationId xmlns:p14="http://schemas.microsoft.com/office/powerpoint/2010/main" val="3080612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Conclusión: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La oración es una llave que si se  </a:t>
            </a:r>
            <a:r>
              <a:rPr lang="es-ES_tradnl" sz="4400" smtClean="0">
                <a:latin typeface="Arial" panose="020B0604020202020204" pitchFamily="34" charset="0"/>
                <a:cs typeface="Arial" panose="020B0604020202020204" pitchFamily="34" charset="0"/>
              </a:rPr>
              <a:t>mantiene </a:t>
            </a:r>
            <a:r>
              <a:rPr lang="es-ES_tradnl" sz="4400" smtClean="0">
                <a:latin typeface="Arial" panose="020B0604020202020204" pitchFamily="34" charset="0"/>
                <a:cs typeface="Arial" panose="020B0604020202020204" pitchFamily="34" charset="0"/>
              </a:rPr>
              <a:t>pulida, </a:t>
            </a:r>
            <a:r>
              <a:rPr lang="es-ES_tradnl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con su uso constante abrirá el acceso a los tesoros del cielo y </a:t>
            </a:r>
            <a:r>
              <a:rPr lang="es-ES_tradnl" sz="440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_tradnl" sz="4400" smtClean="0">
                <a:latin typeface="Arial" panose="020B0604020202020204" pitchFamily="34" charset="0"/>
                <a:cs typeface="Arial" panose="020B0604020202020204" pitchFamily="34" charset="0"/>
              </a:rPr>
              <a:t>tierra.</a:t>
            </a:r>
            <a:endParaRPr lang="es-ES_tradn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239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521425"/>
            <a:ext cx="8473440" cy="608075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399" y="0"/>
            <a:ext cx="9144000" cy="1458527"/>
          </a:xfrm>
        </p:spPr>
        <p:txBody>
          <a:bodyPr>
            <a:normAutofit/>
          </a:bodyPr>
          <a:lstStyle/>
          <a:p>
            <a:r>
              <a:rPr lang="es-ES_tradnl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¡LA IGLESIA SALUDABLE</a:t>
            </a:r>
            <a:br>
              <a:rPr lang="es-ES_tradnl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_tradnl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50921" y="6095842"/>
            <a:ext cx="59682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4000" dirty="0">
                <a:latin typeface="Arial" panose="020B0604020202020204" pitchFamily="34" charset="0"/>
                <a:cs typeface="Arial" panose="020B0604020202020204" pitchFamily="34" charset="0"/>
              </a:rPr>
              <a:t>ORA EN TODO TIEMPO!</a:t>
            </a:r>
          </a:p>
        </p:txBody>
      </p:sp>
    </p:spTree>
    <p:extLst>
      <p:ext uri="{BB962C8B-B14F-4D97-AF65-F5344CB8AC3E}">
        <p14:creationId xmlns:p14="http://schemas.microsoft.com/office/powerpoint/2010/main" val="260776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</a:t>
            </a:r>
            <a:r>
              <a:rPr lang="es-ES_tradnl" dirty="0" smtClean="0"/>
              <a:t>Que significa orar?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854440" cy="4351338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“Orar es el acto de abrir nuestro corazón a Dios como a un amigo. No es que se necesite esto para que Dios sepa lo que somos, sino a fin de capacitarnos para recibirle. La oración no baja a Dios hacia nosotros, antes bien nos eleva a El.    Camino a Cristo 93.2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260" y="3732352"/>
            <a:ext cx="2766060" cy="312564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809471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712" y="3302757"/>
            <a:ext cx="7778087" cy="2874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AMEN</a:t>
            </a:r>
            <a:endParaRPr lang="es-ES_tradnl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799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5560" y="365125"/>
            <a:ext cx="8778240" cy="1325563"/>
          </a:xfrm>
        </p:spPr>
        <p:txBody>
          <a:bodyPr/>
          <a:lstStyle/>
          <a:p>
            <a:r>
              <a:rPr lang="es-ES_tradnl" dirty="0" smtClean="0"/>
              <a:t>Cuando la Iglesia de Dios Ora: 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7480" y="1825625"/>
            <a:ext cx="8656320" cy="4351338"/>
          </a:xfrm>
        </p:spPr>
        <p:txBody>
          <a:bodyPr>
            <a:normAutofit lnSpcReduction="10000"/>
          </a:bodyPr>
          <a:lstStyle/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Tiene poder</a:t>
            </a:r>
          </a:p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Tiene salud</a:t>
            </a:r>
          </a:p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Tiene amor</a:t>
            </a:r>
          </a:p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Tiene misericordia</a:t>
            </a:r>
          </a:p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Tiene camaradería </a:t>
            </a:r>
          </a:p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Tiene luz propia</a:t>
            </a:r>
          </a:p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Tiene fe </a:t>
            </a:r>
          </a:p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 tiene todas esas cosas, TIENE A CRISTO.</a:t>
            </a:r>
            <a:endParaRPr lang="es-ES_tradnl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7480" cy="68580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8026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Poder: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45920" y="1690689"/>
            <a:ext cx="9479280" cy="3526472"/>
          </a:xfrm>
        </p:spPr>
        <p:txBody>
          <a:bodyPr>
            <a:normAutofit/>
          </a:bodyPr>
          <a:lstStyle/>
          <a:p>
            <a:r>
              <a:rPr lang="es-ES_tradnl" sz="4000" dirty="0" smtClean="0">
                <a:latin typeface="Arial" pitchFamily="34" charset="0"/>
                <a:cs typeface="Arial" pitchFamily="34" charset="0"/>
              </a:rPr>
              <a:t>Como iglesia (nosotros), si </a:t>
            </a:r>
            <a:r>
              <a:rPr lang="es-ES_tradnl" sz="4000" dirty="0">
                <a:latin typeface="Arial" pitchFamily="34" charset="0"/>
                <a:cs typeface="Arial" pitchFamily="34" charset="0"/>
              </a:rPr>
              <a:t>aprendemos a orar eficazmente ese poder de Dios se reflejaría en nuestras vidas y veríamos grandes milagros en nuestras peticiones y por las de otros.</a:t>
            </a:r>
          </a:p>
          <a:p>
            <a:pPr marL="0" indent="0">
              <a:buNone/>
            </a:pPr>
            <a:r>
              <a:rPr lang="es-ES_tradnl" sz="4000" dirty="0" smtClean="0"/>
              <a:t> </a:t>
            </a:r>
            <a:endParaRPr lang="es-ES_tradnl" sz="4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36320" y="52171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5059045"/>
            <a:ext cx="1091946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>
                <a:latin typeface="Monotype Corsiva" panose="03010101010201010101" pitchFamily="66" charset="0"/>
                <a:cs typeface="Arial" panose="020B0604020202020204" pitchFamily="34" charset="0"/>
              </a:rPr>
              <a:t>“La oración eficaz del justo es poderosa” </a:t>
            </a:r>
            <a:r>
              <a:rPr lang="es-ES_tradnl" sz="3600" dirty="0" smtClean="0">
                <a:latin typeface="Monotype Corsiva" panose="03010101010201010101" pitchFamily="66" charset="0"/>
                <a:cs typeface="Arial" panose="020B0604020202020204" pitchFamily="34" charset="0"/>
              </a:rPr>
              <a:t>Santiago 5:16</a:t>
            </a:r>
            <a:endParaRPr lang="es-ES_tradnl" sz="3600" dirty="0"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12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352085" y="441960"/>
            <a:ext cx="745891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Arial" pitchFamily="34" charset="0"/>
                <a:cs typeface="Arial" pitchFamily="34" charset="0"/>
              </a:rPr>
              <a:t>“La oración es el aliento del alma. Es el secreto del </a:t>
            </a:r>
            <a:r>
              <a:rPr lang="es-ES" sz="32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Poder Espiritual</a:t>
            </a:r>
            <a:r>
              <a:rPr lang="es-ES" sz="3200" dirty="0" smtClean="0">
                <a:latin typeface="Arial" pitchFamily="34" charset="0"/>
                <a:cs typeface="Arial" pitchFamily="34" charset="0"/>
              </a:rPr>
              <a:t>. No se le puede sustituir.</a:t>
            </a:r>
          </a:p>
          <a:p>
            <a:r>
              <a:rPr lang="es-ES" sz="3200" dirty="0" smtClean="0">
                <a:latin typeface="Arial" pitchFamily="34" charset="0"/>
                <a:cs typeface="Arial" pitchFamily="34" charset="0"/>
              </a:rPr>
              <a:t>La oración pone al corazón en íntimo contacto con la Fuente de la Vida, y fortalece a los tendones y los músculos de la experiencia religiosa. Descuídese el ejercicio de la oración, u órese esporádicamente, de vez en cuando, según parezca propio, y se perderá la fortaleza en Dios”.</a:t>
            </a:r>
          </a:p>
          <a:p>
            <a:r>
              <a:rPr lang="es-ES" sz="3200" dirty="0" smtClean="0">
                <a:latin typeface="Arial" pitchFamily="34" charset="0"/>
                <a:cs typeface="Arial" pitchFamily="34" charset="0"/>
              </a:rPr>
              <a:t>Obreros Evangélicos, pág.. 268</a:t>
            </a:r>
            <a:endParaRPr lang="es-E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15640"/>
            <a:ext cx="4352084" cy="3642360"/>
          </a:xfrm>
          <a:effectLst>
            <a:softEdge rad="127000"/>
          </a:effectLst>
        </p:spPr>
      </p:pic>
      <p:sp>
        <p:nvSpPr>
          <p:cNvPr id="11" name="TextBox 10"/>
          <p:cNvSpPr txBox="1"/>
          <p:nvPr/>
        </p:nvSpPr>
        <p:spPr>
          <a:xfrm>
            <a:off x="259080" y="1539240"/>
            <a:ext cx="3611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¡HAY PODER EN </a:t>
            </a:r>
          </a:p>
          <a:p>
            <a:pPr algn="ctr"/>
            <a:r>
              <a:rPr lang="es-ES_trad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 ORACION!</a:t>
            </a: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34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244" y="822325"/>
            <a:ext cx="2804160" cy="1325563"/>
          </a:xfrm>
        </p:spPr>
        <p:txBody>
          <a:bodyPr/>
          <a:lstStyle/>
          <a:p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Salud: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2360" y="1036320"/>
            <a:ext cx="8260080" cy="5140643"/>
          </a:xfrm>
        </p:spPr>
        <p:txBody>
          <a:bodyPr>
            <a:normAutofit/>
          </a:bodyPr>
          <a:lstStyle/>
          <a:p>
            <a:r>
              <a:rPr lang="es-E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14 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¿Está enfermo alguno de ustedes? Haga llamar a los ancianos de la iglesia para que oren por él y lo unjan con aceite en el nombre del Señor. </a:t>
            </a:r>
            <a:r>
              <a:rPr lang="es-E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15 </a:t>
            </a:r>
            <a:r>
              <a:rPr lang="es-ES" sz="4000" u="sng" dirty="0">
                <a:latin typeface="Arial" panose="020B0604020202020204" pitchFamily="34" charset="0"/>
                <a:cs typeface="Arial" panose="020B0604020202020204" pitchFamily="34" charset="0"/>
              </a:rPr>
              <a:t>La oración de fe sanará al enfermo y el Señor lo levantará.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Y si ha pecado, su pecado se le perdonará.</a:t>
            </a:r>
            <a:endParaRPr lang="es-ES_trad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2560320"/>
            <a:ext cx="3730808" cy="4297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001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Orad por los enfermos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5469" y="1825625"/>
            <a:ext cx="9021170" cy="4351338"/>
          </a:xfrm>
        </p:spPr>
        <p:txBody>
          <a:bodyPr>
            <a:noAutofit/>
          </a:bodyPr>
          <a:lstStyle/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 ha perdido la costumbre de orar por los  enfermos. Muy a la ligera se anuncia en la iglesia, “No olviden orar por la hermana o el hermano fulano”.  Cuando en realidad debe decirse, oraremos por … y estaremos visitando su casa o el hospital, donde habrá una sesión de oración intercesora por el enfermo.</a:t>
            </a:r>
          </a:p>
          <a:p>
            <a:r>
              <a:rPr lang="es-ES_tradn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Necesitamos  practicar con tesón y constancia la oración intercesora y la oración de agradecimiento.</a:t>
            </a:r>
          </a:p>
          <a:p>
            <a:pPr marL="0" indent="0">
              <a:buNone/>
            </a:pPr>
            <a:endParaRPr lang="es-ES_tradnl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163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Mateo 18:20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3821" y="1811977"/>
            <a:ext cx="6305266" cy="4351338"/>
          </a:xfrm>
        </p:spPr>
        <p:txBody>
          <a:bodyPr>
            <a:normAutofit/>
          </a:bodyPr>
          <a:lstStyle/>
          <a:p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Porque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donde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están dos o tres congregados en mi nombre, allí estoy yo en medio de ellos.</a:t>
            </a: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84" y="2879678"/>
            <a:ext cx="5805537" cy="387492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113268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30" y="500062"/>
            <a:ext cx="10926170" cy="1325563"/>
          </a:xfrm>
        </p:spPr>
        <p:txBody>
          <a:bodyPr>
            <a:normAutofit/>
          </a:bodyPr>
          <a:lstStyle/>
          <a:p>
            <a:r>
              <a:rPr lang="es-ES_trad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que tiene Amor, debe demostrar ese amor</a:t>
            </a: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30" y="2183641"/>
            <a:ext cx="8225051" cy="3993321"/>
          </a:xfrm>
        </p:spPr>
        <p:txBody>
          <a:bodyPr>
            <a:normAutofit lnSpcReduction="10000"/>
          </a:bodyPr>
          <a:lstStyle/>
          <a:p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Los pequeños actos de amor, las pequeñas palabras bondadosas, los pequeños actos de abnegación, el sabio aprovechamiento de las pequeñas oportunidades, la diligente cultura de los pequeños talentos engrandecen a los hombres a la vista de Dios.   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Hijos e Hijas de Dios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255.3,4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4" y="3848669"/>
            <a:ext cx="3866867" cy="3009331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1262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871</Words>
  <Application>Microsoft Office PowerPoint</Application>
  <PresentationFormat>Widescreen</PresentationFormat>
  <Paragraphs>70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Helvetica Neue</vt:lpstr>
      <vt:lpstr>Monotype Corsiva</vt:lpstr>
      <vt:lpstr>Office Theme</vt:lpstr>
      <vt:lpstr>¡LA IGLESIA SALUDABLE </vt:lpstr>
      <vt:lpstr>¿Que significa orar?</vt:lpstr>
      <vt:lpstr>Cuando la Iglesia de Dios Ora: </vt:lpstr>
      <vt:lpstr>Poder:</vt:lpstr>
      <vt:lpstr>PowerPoint Presentation</vt:lpstr>
      <vt:lpstr>Salud:</vt:lpstr>
      <vt:lpstr>Orad por los enfermos</vt:lpstr>
      <vt:lpstr>Mateo 18:20 </vt:lpstr>
      <vt:lpstr>La iglesia que tiene Amor, debe demostrar ese amor</vt:lpstr>
      <vt:lpstr>La iglesia saludable, practica el “Método de Cristo”</vt:lpstr>
      <vt:lpstr>   La iglesia saludable tiene y hace amigos.      </vt:lpstr>
      <vt:lpstr>Proverbios 18:24</vt:lpstr>
      <vt:lpstr>La iglesia saludable brilla con luz propia</vt:lpstr>
      <vt:lpstr>La iglesia saludable debe ser como un rayo de luz</vt:lpstr>
      <vt:lpstr>La iglesia sin fe, no agrada a Dios</vt:lpstr>
      <vt:lpstr>PowerPoint Presentation</vt:lpstr>
      <vt:lpstr>PowerPoint Presentation</vt:lpstr>
      <vt:lpstr>Conclusión:</vt:lpstr>
      <vt:lpstr>¡LA IGLESIA SALUDABLE 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¡LA IGLESIA SALUDABLE ORA!</dc:title>
  <dc:creator>Lidia Belkis Archbold</dc:creator>
  <cp:lastModifiedBy>Lidia Belkis Archbold</cp:lastModifiedBy>
  <cp:revision>30</cp:revision>
  <dcterms:created xsi:type="dcterms:W3CDTF">2016-07-02T19:07:55Z</dcterms:created>
  <dcterms:modified xsi:type="dcterms:W3CDTF">2016-07-04T17:20:04Z</dcterms:modified>
</cp:coreProperties>
</file>