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5" r:id="rId7"/>
    <p:sldId id="262" r:id="rId8"/>
    <p:sldId id="263" r:id="rId9"/>
    <p:sldId id="264" r:id="rId10"/>
    <p:sldId id="266" r:id="rId11"/>
    <p:sldId id="260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1876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6203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76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98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625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601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826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0824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16391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21968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647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11A04-DF30-4F17-94D8-C4ACA5AD1FDF}" type="datetimeFigureOut">
              <a:rPr lang="es-ES_tradnl" smtClean="0"/>
              <a:t>27/07/2016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B3A52-B0B3-4AF2-A641-C738EC1164A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989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3152" y="207963"/>
            <a:ext cx="6905767" cy="2387600"/>
          </a:xfrm>
        </p:spPr>
        <p:txBody>
          <a:bodyPr>
            <a:normAutofit/>
          </a:bodyPr>
          <a:lstStyle/>
          <a:p>
            <a:r>
              <a:rPr lang="es-ES_tradnl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SALUDABLE</a:t>
            </a:r>
            <a:endParaRPr lang="es-ES_tradnl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8036" y="4079710"/>
            <a:ext cx="6096000" cy="1655762"/>
          </a:xfrm>
        </p:spPr>
        <p:txBody>
          <a:bodyPr>
            <a:normAutofit/>
          </a:bodyPr>
          <a:lstStyle/>
          <a:p>
            <a: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Practica un Estilo de Vida Saludable</a:t>
            </a: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63"/>
            <a:ext cx="4572000" cy="685800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9419771" y="6041571"/>
            <a:ext cx="2772229" cy="8164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_tradnl" sz="1800" smtClean="0">
                <a:latin typeface="Arial" panose="020B0604020202020204" pitchFamily="34" charset="0"/>
                <a:cs typeface="Arial" panose="020B0604020202020204" pitchFamily="34" charset="0"/>
              </a:rPr>
              <a:t>Lidia Belkis Archbold                                                                                              Ministerio de Salud                                                                                                  División Interamericana</a:t>
            </a:r>
          </a:p>
          <a:p>
            <a:pPr algn="r"/>
            <a:endParaRPr lang="es-ES_tradn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958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540" y="1020406"/>
            <a:ext cx="10515600" cy="5837593"/>
          </a:xfrm>
        </p:spPr>
        <p:txBody>
          <a:bodyPr>
            <a:normAutofit/>
          </a:bodyPr>
          <a:lstStyle/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Esta es la oportunidad que tiene la iglesia para discutir un plan de acción para poner en practica un estilo de vida saludable.</a:t>
            </a:r>
          </a:p>
          <a:p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El Método “Quiero Vivir Sano” puede ser un buen comienzo.</a:t>
            </a:r>
          </a:p>
          <a:p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184" y="3723632"/>
            <a:ext cx="3187116" cy="3134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6274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saludable debe orar para </a:t>
            </a: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325562"/>
            <a:ext cx="11103591" cy="5532437"/>
          </a:xfrm>
        </p:spPr>
        <p:txBody>
          <a:bodyPr>
            <a:noAutofit/>
          </a:bodyPr>
          <a:lstStyle/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Una Transformación Integral en la vida de cada miembro de la iglesia.</a:t>
            </a:r>
          </a:p>
          <a:p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Solo mediante una transformación total en nuestras vidas, seremos capaces de entender la voluntad de nuestro Dios.</a:t>
            </a: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Entonces seremos:</a:t>
            </a:r>
          </a:p>
          <a:p>
            <a:pPr marL="0" indent="0">
              <a:buNone/>
            </a:pPr>
            <a:endParaRPr lang="es-ES_tradnl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s-ES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“Transformados </a:t>
            </a:r>
            <a:r>
              <a:rPr lang="es-E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por Su Gracia </a:t>
            </a:r>
            <a:r>
              <a:rPr lang="es-ES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Sanar y </a:t>
            </a:r>
            <a:r>
              <a:rPr lang="es-ES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Servir”</a:t>
            </a:r>
            <a:endParaRPr lang="es-ES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_tradnl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910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08057" cy="1325563"/>
          </a:xfrm>
        </p:spPr>
        <p:txBody>
          <a:bodyPr>
            <a:normAutofit fontScale="90000"/>
          </a:bodyPr>
          <a:lstStyle/>
          <a:p>
            <a: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Conclusión: </a:t>
            </a:r>
            <a:b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Al practicar este mensaje de salud</a:t>
            </a: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s-E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Adventista será reconocida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globalmente como el modelo preferido para vivir una vida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saludable.</a:t>
            </a:r>
          </a:p>
          <a:p>
            <a:r>
              <a:rPr lang="es-E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Apreciada como una aliada de confianza al trabajar en conjunto con otras personas y agencias para satisfacer las necesidades básicas de la humanidad</a:t>
            </a:r>
            <a:r>
              <a:rPr lang="es-ES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359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5266" y="1825625"/>
            <a:ext cx="5445456" cy="43513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Respetada y admirada  públicamente  por su presencia y ministerio en cada comunidad donde sus miembros y /o instituciones existen.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0770"/>
            <a:ext cx="6154895" cy="517804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11091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La Misión de Ministerio de Salud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410" y="1948455"/>
            <a:ext cx="9957179" cy="4351338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El Departamento de Ministerio de Salud de la División Interamericana, promueve un estilo de vida sano </a:t>
            </a:r>
            <a:r>
              <a:rPr lang="es-ES" sz="3600" u="sng" dirty="0">
                <a:latin typeface="Arial" panose="020B0604020202020204" pitchFamily="34" charset="0"/>
                <a:cs typeface="Arial" panose="020B0604020202020204" pitchFamily="34" charset="0"/>
              </a:rPr>
              <a:t>dentro de la iglesia y su entorno social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.  Estimula a sus miembros a ofrecer genuinamente y en cualquier lugar, </a:t>
            </a:r>
            <a:r>
              <a:rPr lang="es-ES" sz="3600" u="sng" dirty="0">
                <a:latin typeface="Arial" panose="020B0604020202020204" pitchFamily="34" charset="0"/>
                <a:cs typeface="Arial" panose="020B0604020202020204" pitchFamily="34" charset="0"/>
              </a:rPr>
              <a:t>un testimonio viviente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que despierte un espíritu de investigación y abra el camino de la acción del Espíritu Santo en la vida de las personas. </a:t>
            </a: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713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En este tiempo, cuando los engaños del diablo se manifiestan por doquier, la filosofía del Departamento de Ministerio de Salud es animar a los miembros de iglesia para que </a:t>
            </a:r>
            <a:r>
              <a:rPr lang="es-ES_tradnl" alt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mediante la Gracia Divina pongan su manera de vivir en armonía con las leyes divinas de la salud.</a:t>
            </a:r>
            <a:endParaRPr lang="en-US" altLang="en-US" sz="4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713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Adventista practica lo que predica.</a:t>
            </a: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42949"/>
            <a:ext cx="10515600" cy="3734014"/>
          </a:xfrm>
        </p:spPr>
        <p:txBody>
          <a:bodyPr>
            <a:normAutofit/>
          </a:bodyPr>
          <a:lstStyle/>
          <a:p>
            <a: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 nada nos sirve, que la iglesia sea reconocida por su estilo de vida saludable, si no ponemos en práctica lo que promovemos y predicamos</a:t>
            </a: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20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saludable </a:t>
            </a:r>
            <a:r>
              <a:rPr lang="es-ES_tradnl" sz="3600" dirty="0">
                <a:latin typeface="Arial" panose="020B0604020202020204" pitchFamily="34" charset="0"/>
                <a:cs typeface="Arial" panose="020B0604020202020204" pitchFamily="34" charset="0"/>
              </a:rPr>
              <a:t>practica hábitos saludables</a:t>
            </a:r>
            <a:br>
              <a:rPr lang="es-ES_tradnl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6716" y="2221410"/>
            <a:ext cx="709683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Hemos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de presentar los principios de la reforma pro salud ante el pueblo, haciendo todo lo que está de nuestra parte para inducir a los hombres y las mujeres a comprender la necesidad de estos principios y a practicarlos. CRA 530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1061"/>
            <a:ext cx="4652114" cy="3426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7096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saludable practica</a:t>
            </a: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Cambios positivos en el diario vivir</a:t>
            </a:r>
          </a:p>
          <a:p>
            <a:r>
              <a:rPr lang="es-ES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 propone ir modificando hábitos y va sustituyendo aquellos que estaba haciendo incorrecto, por el correcto. </a:t>
            </a:r>
          </a:p>
          <a:p>
            <a:r>
              <a:rPr lang="es-ES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Practica ayudar al necesitado, la viuda, el huérfano, visita al enfermo, al que esta en prisión.</a:t>
            </a:r>
          </a:p>
          <a:p>
            <a:endParaRPr lang="en-US" alt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328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309" y="842986"/>
            <a:ext cx="10515600" cy="4351338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La influencia del Espíritu de Dios es la mejor medicina para la enfermedad. El cielo es todo salud; y </a:t>
            </a:r>
            <a:r>
              <a:rPr lang="es-ES" sz="3600" u="sng" dirty="0">
                <a:latin typeface="Arial" panose="020B0604020202020204" pitchFamily="34" charset="0"/>
                <a:cs typeface="Arial" panose="020B0604020202020204" pitchFamily="34" charset="0"/>
              </a:rPr>
              <a:t>mientras más profundamente se experimenten las influencias celestiales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, más segura será la recuperación del inválido creyente. Los verdaderos principios del cristianismo se abren delante de todos como una fuente de felicidad inestimable. CSI 27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834" y="3640775"/>
            <a:ext cx="2442166" cy="321722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53577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puede ser una bendición para sus miembros y la comunidad, si lleva a cabo actividades que den a conocer lo que  se practica en una  iglesia saludable</a:t>
            </a:r>
          </a:p>
          <a:p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Muchas almas serian llevadas a  los pies de Jesús, mediante la práctica de hábitos saludables</a:t>
            </a: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588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saludable promueve la salud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Ofrezca clases de preparación de recetas vegetarianas saludables</a:t>
            </a:r>
          </a:p>
          <a:p>
            <a:r>
              <a:rPr lang="es-ES_tradnl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Organice, patrocine y participar en manifestaciones, pacíficas y públicas, contra el</a:t>
            </a:r>
          </a:p>
          <a:p>
            <a:r>
              <a:rPr lang="es-ES_tradnl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Tabaco</a:t>
            </a:r>
          </a:p>
          <a:p>
            <a:r>
              <a:rPr lang="es-ES_tradnl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Alcohol</a:t>
            </a:r>
          </a:p>
          <a:p>
            <a:r>
              <a:rPr lang="es-ES_tradnl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Las drogas </a:t>
            </a:r>
          </a:p>
          <a:p>
            <a:r>
              <a:rPr lang="es-ES_tradnl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El abuso, etc.</a:t>
            </a:r>
            <a:endParaRPr lang="en-US" alt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237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562</Words>
  <Application>Microsoft Office PowerPoint</Application>
  <PresentationFormat>Widescreen</PresentationFormat>
  <Paragraphs>41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LA IGLESIA SALUDABLE</vt:lpstr>
      <vt:lpstr>La Misión de Ministerio de Salud</vt:lpstr>
      <vt:lpstr>PowerPoint Presentation</vt:lpstr>
      <vt:lpstr>La Iglesia Adventista practica lo que predica.</vt:lpstr>
      <vt:lpstr>La iglesia saludable practica hábitos saludables </vt:lpstr>
      <vt:lpstr>La iglesia saludable practica</vt:lpstr>
      <vt:lpstr>PowerPoint Presentation</vt:lpstr>
      <vt:lpstr>PowerPoint Presentation</vt:lpstr>
      <vt:lpstr>La iglesia saludable promueve la salud</vt:lpstr>
      <vt:lpstr>PowerPoint Presentation</vt:lpstr>
      <vt:lpstr>La iglesia saludable debe orar para </vt:lpstr>
      <vt:lpstr>Conclusión:   Al practicar este mensaje de salud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IGLESIA SALUDABLE</dc:title>
  <dc:creator>Lidia Belkis Archbold</dc:creator>
  <cp:lastModifiedBy>Erwin Alexis Gonzalez Nuñez</cp:lastModifiedBy>
  <cp:revision>13</cp:revision>
  <dcterms:created xsi:type="dcterms:W3CDTF">2016-07-04T17:45:34Z</dcterms:created>
  <dcterms:modified xsi:type="dcterms:W3CDTF">2016-07-27T19:31:30Z</dcterms:modified>
</cp:coreProperties>
</file>