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0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187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20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7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98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625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601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826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082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639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196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647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1A04-DF30-4F17-94D8-C4ACA5AD1FDF}" type="datetimeFigureOut">
              <a:rPr lang="es-ES_tradnl" smtClean="0"/>
              <a:t>27/07/2016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3A52-B0B3-4AF2-A641-C738EC1164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989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3152" y="207963"/>
            <a:ext cx="6905767" cy="2387600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</a:t>
            </a:r>
            <a:endParaRPr lang="es-ES_tradn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8036" y="4079710"/>
            <a:ext cx="6096000" cy="1655762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 un Estilo de Vida Saludable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4572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419771" y="6041571"/>
            <a:ext cx="2772229" cy="8164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1800" smtClean="0">
                <a:latin typeface="Arial" panose="020B0604020202020204" pitchFamily="34" charset="0"/>
                <a:cs typeface="Arial" panose="020B0604020202020204" pitchFamily="34" charset="0"/>
              </a:rPr>
              <a:t>Lidia Belkis Archbold                                                                                              Ministerio de Salud                                                                                                  División Interamericana</a:t>
            </a:r>
          </a:p>
          <a:p>
            <a:pPr algn="r"/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5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40" y="1020406"/>
            <a:ext cx="10515600" cy="5837593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Esta es la oportunidad que tiene la iglesia para discutir un plan de acción para poner en practica un estilo de vida saludable.</a:t>
            </a:r>
          </a:p>
          <a:p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El Método “Quiero Vivir Sano” puede ser un buen comienzo.</a:t>
            </a:r>
          </a:p>
          <a:p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84" y="3723632"/>
            <a:ext cx="3187116" cy="313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27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 debe orar para 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2"/>
            <a:ext cx="11103591" cy="5532437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Una Transformación Integral en la vida de cada miembro de la iglesia.</a:t>
            </a:r>
          </a:p>
          <a:p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Solo mediante una transformación total en nuestras vidas, seremos capaces de entender la voluntad de nuestro Dios.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Entonces seremos:</a:t>
            </a:r>
          </a:p>
          <a:p>
            <a:pPr marL="0" indent="0">
              <a:buNone/>
            </a:pPr>
            <a:endParaRPr lang="es-ES_tradn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s-E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“Transformados </a:t>
            </a:r>
            <a:r>
              <a:rPr lang="es-E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por Su Gracia </a:t>
            </a:r>
            <a:r>
              <a:rPr lang="es-E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Sanar y </a:t>
            </a:r>
            <a:r>
              <a:rPr lang="es-E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Servir”</a:t>
            </a:r>
            <a:endParaRPr lang="es-E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1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8057" cy="1325563"/>
          </a:xfrm>
        </p:spPr>
        <p:txBody>
          <a:bodyPr>
            <a:normAutofit fontScale="90000"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Conclusión: </a:t>
            </a:r>
            <a:b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 practicar este mensaje de salud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Adventista será reconocida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globalmente como el modelo preferido para vivir una vida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saludable.</a:t>
            </a:r>
          </a:p>
          <a:p>
            <a:r>
              <a:rPr lang="es-E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Apreciada como una aliada de confianza al trabajar en conjunto con otras personas y agencias para satisfacer las necesidades básicas de la humanidad</a:t>
            </a:r>
            <a:r>
              <a:rPr lang="es-E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5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266" y="1825625"/>
            <a:ext cx="5445456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Respetada y admirada  públicamente  por su presencia y ministerio en cada comunidad donde sus miembros y /o instituciones existen.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770"/>
            <a:ext cx="6154895" cy="51780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091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La Misión de Ministerio de Salud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410" y="1948455"/>
            <a:ext cx="9957179" cy="4351338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El Departamento de Ministerio de Salud de la División Interamericana, promueve un estilo de vida sano </a:t>
            </a:r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dentro de la iglesia y su entorno social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  Estimula a sus miembros a ofrecer genuinamente y en cualquier lugar, </a:t>
            </a:r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un testimonio viviente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que despierte un espíritu de investigación y abra el camino de la acción del Espíritu Santo en la vida de las personas. 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1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 este tiempo, cuando los engaños del diablo se manifiestan por doquier, la filosofía del Departamento de Ministerio de Salud es animar a los miembros de iglesia para que </a:t>
            </a:r>
            <a:r>
              <a:rPr lang="es-ES_tradnl" alt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la Gracia Divina pongan su manera de vivir en armonía con las leyes divinas de la salud.</a:t>
            </a:r>
            <a:endParaRPr lang="en-US" alt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1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Adventista practica lo que predica.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949"/>
            <a:ext cx="10515600" cy="3734014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 nada nos sirve, que la iglesia sea reconocida por su estilo de vida saludable, si no ponemos en práctica lo que promovemos y predicamos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2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 </a:t>
            </a:r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practica hábitos saludables</a:t>
            </a:r>
            <a:b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16" y="2221410"/>
            <a:ext cx="70968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Hemos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presentar los principios de la reforma pro salud ante el pueblo, haciendo todo lo que está de nuestra parte para inducir a los hombres y las mujeres a comprender la necesidad de estos principios y a practicarlos. CRA 530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1061"/>
            <a:ext cx="4652114" cy="342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09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 practica</a:t>
            </a: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Cambios positivos en el diario vivir</a:t>
            </a:r>
          </a:p>
          <a:p>
            <a:r>
              <a:rPr lang="es-E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 propone ir modificando hábitos y va sustituyendo aquellos que estaba haciendo incorrecto, por el correcto. </a:t>
            </a:r>
          </a:p>
          <a:p>
            <a:r>
              <a:rPr lang="es-E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 ayudar al necesitado, la viuda, el huérfano, visita al enfermo, al que esta en prisión.</a:t>
            </a:r>
          </a:p>
          <a:p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2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309" y="842986"/>
            <a:ext cx="10515600" cy="4351338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influencia del Espíritu de Dios es la mejor medicina para la enfermedad. El cielo es todo salud; y </a:t>
            </a:r>
            <a:r>
              <a:rPr lang="es-ES" sz="3600" u="sng" dirty="0">
                <a:latin typeface="Arial" panose="020B0604020202020204" pitchFamily="34" charset="0"/>
                <a:cs typeface="Arial" panose="020B0604020202020204" pitchFamily="34" charset="0"/>
              </a:rPr>
              <a:t>mientras más profundamente se experimenten las influencias celestiales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más segura será la recuperación del inválido creyente. Los verdaderos principios del cristianismo se abren delante de todos como una fuente de felicidad inestimable. CSI 27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34" y="3640775"/>
            <a:ext cx="2442166" cy="32172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357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puede ser una bendición para sus miembros y la comunidad, si lleva a cabo actividades que den a conocer lo que  se practica en una  iglesia saludable</a:t>
            </a:r>
          </a:p>
          <a:p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Muchas almas serian llevadas a  los pies de Jesús, mediante la práctica de hábitos saludables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8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saludable promueve la salud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Ofrezca clases de preparación de recetas vegetarianas saludables</a:t>
            </a:r>
          </a:p>
          <a:p>
            <a:r>
              <a:rPr lang="es-ES_tradnl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Organice, patrocine y participar en manifestaciones, pacíficas y públicas, contra el</a:t>
            </a:r>
          </a:p>
          <a:p>
            <a:r>
              <a:rPr lang="es-ES_tradnl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Tabaco</a:t>
            </a:r>
          </a:p>
          <a:p>
            <a:r>
              <a:rPr lang="es-ES_tradnl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  <a:p>
            <a:r>
              <a:rPr lang="es-ES_tradnl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Las drogas </a:t>
            </a:r>
          </a:p>
          <a:p>
            <a:r>
              <a:rPr lang="es-ES_tradnl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El abuso, etc.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562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LA IGLESIA SALUDABLE</vt:lpstr>
      <vt:lpstr>La Misión de Ministerio de Salud</vt:lpstr>
      <vt:lpstr>PowerPoint Presentation</vt:lpstr>
      <vt:lpstr>La Iglesia Adventista practica lo que predica.</vt:lpstr>
      <vt:lpstr>La iglesia saludable practica hábitos saludables </vt:lpstr>
      <vt:lpstr>La iglesia saludable practica</vt:lpstr>
      <vt:lpstr>PowerPoint Presentation</vt:lpstr>
      <vt:lpstr>PowerPoint Presentation</vt:lpstr>
      <vt:lpstr>La iglesia saludable promueve la salud</vt:lpstr>
      <vt:lpstr>PowerPoint Presentation</vt:lpstr>
      <vt:lpstr>La iglesia saludable debe orar para </vt:lpstr>
      <vt:lpstr>Conclusión:   Al practicar este mensaje de salud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IGLESIA SALUDABLE</dc:title>
  <dc:creator>Lidia Belkis Archbold</dc:creator>
  <cp:lastModifiedBy>Erwin Alexis Gonzalez Nuñez</cp:lastModifiedBy>
  <cp:revision>13</cp:revision>
  <dcterms:created xsi:type="dcterms:W3CDTF">2016-07-04T17:45:34Z</dcterms:created>
  <dcterms:modified xsi:type="dcterms:W3CDTF">2016-07-27T19:31:30Z</dcterms:modified>
</cp:coreProperties>
</file>