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9" r:id="rId4"/>
  </p:sldMasterIdLst>
  <p:notesMasterIdLst>
    <p:notesMasterId r:id="rId28"/>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Lst>
  <p:sldSz cx="9144000" cy="6858000" type="screen4x3"/>
  <p:notesSz cx="7010400" cy="92964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4"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3037839" cy="464819"/>
          </a:xfrm>
          <a:prstGeom prst="rect">
            <a:avLst/>
          </a:prstGeom>
          <a:noFill/>
          <a:ln>
            <a:noFill/>
          </a:ln>
        </p:spPr>
        <p:txBody>
          <a:bodyPr lIns="91425" tIns="91425" rIns="91425" bIns="91425" anchor="t" anchorCtr="0"/>
          <a:lstStyle>
            <a:lvl1pPr marL="0" marR="0" indent="0" algn="l" rtl="0">
              <a:defRPr sz="1200" b="0" i="0" u="none" strike="noStrike" cap="none" baseline="0"/>
            </a:lvl1pPr>
            <a:lvl2pPr>
              <a:defRPr/>
            </a:lvl2pPr>
            <a:lvl3pPr>
              <a:defRPr/>
            </a:lvl3pPr>
            <a:lvl4pPr>
              <a:defRPr/>
            </a:lvl4pPr>
            <a:lvl5pPr>
              <a:defRPr/>
            </a:lvl5pPr>
            <a:lvl6pPr>
              <a:defRPr/>
            </a:lvl6pPr>
            <a:lvl7pPr>
              <a:defRPr/>
            </a:lvl7pPr>
            <a:lvl8pPr>
              <a:defRPr/>
            </a:lvl8pPr>
            <a:lvl9pPr>
              <a:defRPr/>
            </a:lvl9pPr>
          </a:lstStyle>
          <a:p>
            <a:endParaRPr/>
          </a:p>
        </p:txBody>
      </p:sp>
      <p:sp>
        <p:nvSpPr>
          <p:cNvPr id="3" name="Shape 3"/>
          <p:cNvSpPr txBox="1">
            <a:spLocks noGrp="1"/>
          </p:cNvSpPr>
          <p:nvPr>
            <p:ph type="dt" idx="10"/>
          </p:nvPr>
        </p:nvSpPr>
        <p:spPr>
          <a:xfrm>
            <a:off x="3970937" y="0"/>
            <a:ext cx="3037839" cy="464819"/>
          </a:xfrm>
          <a:prstGeom prst="rect">
            <a:avLst/>
          </a:prstGeom>
          <a:noFill/>
          <a:ln>
            <a:noFill/>
          </a:ln>
        </p:spPr>
        <p:txBody>
          <a:bodyPr lIns="91425" tIns="91425" rIns="91425" bIns="91425" anchor="t" anchorCtr="0"/>
          <a:lstStyle>
            <a:lvl1pPr marL="0" marR="0" indent="0" algn="r" rtl="0">
              <a:defRPr sz="1200" b="0" i="0" u="none" strike="noStrike" cap="none" baseline="0"/>
            </a:lvl1pPr>
            <a:lvl2pPr>
              <a:defRPr/>
            </a:lvl2pPr>
            <a:lvl3pPr>
              <a:defRPr/>
            </a:lvl3pPr>
            <a:lvl4pPr>
              <a:defRPr/>
            </a:lvl4pPr>
            <a:lvl5pPr>
              <a:defRPr/>
            </a:lvl5pPr>
            <a:lvl6pPr>
              <a:defRPr/>
            </a:lvl6pPr>
            <a:lvl7pPr>
              <a:defRPr/>
            </a:lvl7pPr>
            <a:lvl8pPr>
              <a:defRPr/>
            </a:lvl8pPr>
            <a:lvl9pPr>
              <a:defRPr/>
            </a:lvl9pPr>
          </a:lstStyle>
          <a:p>
            <a:endParaRPr/>
          </a:p>
        </p:txBody>
      </p:sp>
      <p:sp>
        <p:nvSpPr>
          <p:cNvPr id="4" name="Shape 4"/>
          <p:cNvSpPr>
            <a:spLocks noGrp="1" noRot="1" noChangeAspect="1"/>
          </p:cNvSpPr>
          <p:nvPr>
            <p:ph type="sldImg" idx="3"/>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a:solidFill>
              <a:srgbClr val="000000"/>
            </a:solidFill>
            <a:prstDash val="solid"/>
            <a:round/>
            <a:headEnd type="none" w="med" len="med"/>
            <a:tailEnd type="none" w="med" len="med"/>
          </a:ln>
        </p:spPr>
      </p:sp>
      <p:sp>
        <p:nvSpPr>
          <p:cNvPr id="5" name="Shape 5"/>
          <p:cNvSpPr txBox="1">
            <a:spLocks noGrp="1"/>
          </p:cNvSpPr>
          <p:nvPr>
            <p:ph type="body" idx="1"/>
          </p:nvPr>
        </p:nvSpPr>
        <p:spPr>
          <a:xfrm>
            <a:off x="701039" y="4415789"/>
            <a:ext cx="5608319" cy="4183379"/>
          </a:xfrm>
          <a:prstGeom prst="rect">
            <a:avLst/>
          </a:prstGeom>
          <a:noFill/>
          <a:ln>
            <a:noFill/>
          </a:ln>
        </p:spPr>
        <p:txBody>
          <a:bodyPr lIns="91425" tIns="91425" rIns="91425" bIns="91425" anchor="ctr"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6" name="Shape 6"/>
          <p:cNvSpPr txBox="1">
            <a:spLocks noGrp="1"/>
          </p:cNvSpPr>
          <p:nvPr>
            <p:ph type="ftr" idx="11"/>
          </p:nvPr>
        </p:nvSpPr>
        <p:spPr>
          <a:xfrm>
            <a:off x="0" y="8829967"/>
            <a:ext cx="3037839" cy="464819"/>
          </a:xfrm>
          <a:prstGeom prst="rect">
            <a:avLst/>
          </a:prstGeom>
          <a:noFill/>
          <a:ln>
            <a:noFill/>
          </a:ln>
        </p:spPr>
        <p:txBody>
          <a:bodyPr lIns="91425" tIns="91425" rIns="91425" bIns="91425" anchor="b" anchorCtr="0"/>
          <a:lstStyle>
            <a:lvl1pPr marL="0" marR="0" indent="0" algn="l" rtl="0">
              <a:defRPr sz="1200" b="0" i="0" u="none" strike="noStrike" cap="none" baseline="0"/>
            </a:lvl1pPr>
            <a:lvl2pPr>
              <a:defRPr/>
            </a:lvl2pPr>
            <a:lvl3pPr>
              <a:defRPr/>
            </a:lvl3pPr>
            <a:lvl4pPr>
              <a:defRPr/>
            </a:lvl4pPr>
            <a:lvl5pPr>
              <a:defRPr/>
            </a:lvl5pPr>
            <a:lvl6pPr>
              <a:defRPr/>
            </a:lvl6pPr>
            <a:lvl7pPr>
              <a:defRPr/>
            </a:lvl7pPr>
            <a:lvl8pPr>
              <a:defRPr/>
            </a:lvl8pPr>
            <a:lvl9pPr>
              <a:defRPr/>
            </a:lvl9pPr>
          </a:lstStyle>
          <a:p>
            <a:endParaRPr/>
          </a:p>
        </p:txBody>
      </p:sp>
      <p:sp>
        <p:nvSpPr>
          <p:cNvPr id="7" name="Shape 7"/>
          <p:cNvSpPr txBox="1">
            <a:spLocks noGrp="1"/>
          </p:cNvSpPr>
          <p:nvPr>
            <p:ph type="sldNum" idx="12"/>
          </p:nvPr>
        </p:nvSpPr>
        <p:spPr>
          <a:xfrm>
            <a:off x="3970937" y="8829967"/>
            <a:ext cx="3037839" cy="464819"/>
          </a:xfrm>
          <a:prstGeom prst="rect">
            <a:avLst/>
          </a:prstGeom>
          <a:noFill/>
          <a:ln>
            <a:noFill/>
          </a:ln>
        </p:spPr>
        <p:txBody>
          <a:bodyPr lIns="91425" tIns="91425" rIns="91425" bIns="91425" anchor="b" anchorCtr="0"/>
          <a:lstStyle>
            <a:lvl1pPr marL="0" marR="0" indent="0" algn="r" rtl="0">
              <a:defRPr sz="1200" b="0" i="0" u="none" strike="noStrike" cap="none" baseline="0"/>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Tree>
    <p:extLst>
      <p:ext uri="{BB962C8B-B14F-4D97-AF65-F5344CB8AC3E}">
        <p14:creationId xmlns:p14="http://schemas.microsoft.com/office/powerpoint/2010/main" val="1812216190"/>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91" name="Shape 91"/>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a:buNone/>
            </a:pPr>
            <a:r>
              <a:rPr lang="en-US" sz="1800" b="1" i="0" u="none" strike="noStrike" cap="none" baseline="0"/>
              <a:t>Certificación de Liderazgo en el MI</a:t>
            </a:r>
          </a:p>
          <a:p>
            <a:pPr>
              <a:buNone/>
            </a:pPr>
            <a:r>
              <a:rPr lang="en-US" sz="1800" b="1" i="0" u="none" strike="noStrike" cap="none" baseline="0"/>
              <a:t>II Nivel, Curso #8</a:t>
            </a:r>
          </a:p>
          <a:p>
            <a:pPr>
              <a:buNone/>
            </a:pPr>
            <a:r>
              <a:rPr lang="en-US" sz="1800" b="1" i="0" u="none" strike="noStrike" cap="none" baseline="0"/>
              <a:t> </a:t>
            </a:r>
          </a:p>
          <a:p>
            <a:pPr>
              <a:buNone/>
            </a:pPr>
            <a:r>
              <a:rPr lang="en-US" sz="1800" b="1" i="0" u="none" strike="noStrike" cap="none" baseline="0"/>
              <a:t>CULTOS FAMILIARES CON PROPÓSITO</a:t>
            </a:r>
          </a:p>
          <a:p>
            <a:pPr>
              <a:buNone/>
            </a:pPr>
            <a:r>
              <a:rPr lang="en-US" sz="1800" b="1" i="0" u="none" strike="noStrike" cap="none" baseline="0"/>
              <a:t>Linda Mei Lin Koh, Ministerio Infantil de la AG</a:t>
            </a:r>
          </a:p>
          <a:p>
            <a:pPr>
              <a:buNone/>
            </a:pPr>
            <a:r>
              <a:rPr lang="en-US" sz="1800" b="1" i="0" u="none" strike="noStrike" cap="none" baseline="0"/>
              <a:t>M Dinorah Rivera, Ministerio Infantil DIA</a:t>
            </a:r>
          </a:p>
          <a:p>
            <a:pPr>
              <a:buNone/>
            </a:pPr>
            <a:r>
              <a:rPr lang="en-US" sz="1800" b="1" i="0" u="none" strike="noStrike" cap="none" baseline="0"/>
              <a:t>(Notas del Presentador)</a:t>
            </a:r>
          </a:p>
          <a:p>
            <a:endParaRPr lang="en-US" sz="1800" b="1" i="0" u="none" strike="noStrike" cap="none" baseline="0"/>
          </a:p>
          <a:p>
            <a:pPr>
              <a:buNone/>
            </a:pPr>
            <a:r>
              <a:rPr lang="en-US" sz="1800" b="1" i="0" u="none" strike="noStrike" cap="none" baseline="0"/>
              <a:t>Illustración:</a:t>
            </a:r>
          </a:p>
          <a:p>
            <a:pPr>
              <a:buNone/>
            </a:pPr>
            <a:r>
              <a:rPr lang="en-US" sz="1800" b="0" i="0" u="none" strike="noStrike" cap="none" baseline="0"/>
              <a:t>Que pase un joven voluntario a sentarse en una silla.  Luego pida a una joven voluntaria que lo traslade a la otra punta del cuarto.  Si ella dice que no puede hacerlo, pregúntele qué podría hacer para lograrlo.  Si ella sugiere, “Que alguien me ayude a trasladar a este joven sentado en esa silla!”  Sí, ella no puede hacerlo sola.  	</a:t>
            </a:r>
          </a:p>
          <a:p>
            <a:pPr>
              <a:buNone/>
            </a:pPr>
            <a:r>
              <a:rPr lang="en-US" sz="1800" b="0" i="0" u="none" strike="noStrike" cap="none" baseline="0"/>
              <a:t>De la misma forma, parece que en la iglesia  nosotros queremos hacer todo solos al trabajar por los niños.  Sin embargo, necesitamos la ayuda de los padres; necesitamos que ellos se involucren, para lograr un impacto en la vida espiritual de sus hijos.  Si los padres dedican tiempo para la devoción, es más fácil para ellos hablarles a sus hijos acerca de la espiritualidad.</a:t>
            </a:r>
          </a:p>
          <a:p>
            <a:pPr>
              <a:buNone/>
            </a:pPr>
            <a:r>
              <a:rPr lang="en-US" sz="1800" b="0" i="0" u="none" strike="noStrike" cap="none" baseline="0"/>
              <a:t>El verdadero yo de los padres se muestra en el hogar y sus hijos lo ven.  Pueden faltar al respeto a sus padres, si éstos no practican lo que dicen o enseñan.  Por lo tanto, es vital la instrucción de los padres.</a:t>
            </a:r>
          </a:p>
          <a:p>
            <a:endParaRPr lang="en-US" sz="1800" b="0" i="0" u="none" strike="noStrike" cap="none" baseline="0"/>
          </a:p>
          <a:p>
            <a:endParaRPr lang="en-US" sz="1800" b="0" i="0" u="none" strike="noStrike" cap="none" baseline="0"/>
          </a:p>
        </p:txBody>
      </p:sp>
      <p:sp>
        <p:nvSpPr>
          <p:cNvPr id="92" name="Shape 92"/>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8" name="Shape 308"/>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309" name="Shape 309"/>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a:buNone/>
            </a:pPr>
            <a:r>
              <a:rPr lang="en-US" sz="1800" b="1" i="1" u="none" strike="noStrike" cap="none" baseline="0"/>
              <a:t>Testimonios para la iglesia, tomo 7, p. 45 </a:t>
            </a:r>
          </a:p>
          <a:p>
            <a:endParaRPr lang="en-US" sz="1800" b="1" i="1" u="none" strike="noStrike" cap="none" baseline="0"/>
          </a:p>
          <a:p>
            <a:pPr>
              <a:buNone/>
            </a:pPr>
            <a:r>
              <a:rPr lang="en-US" sz="1800" b="0" i="1" u="none" strike="noStrike" cap="none" baseline="0"/>
              <a:t>“Padres y madres, cuidad de que el momento dedicado al culto de familia sea en extremo interesante. No hay razón alguna porque no sea éste el momento más agradable del día. Con un poco de preparación podréis hacerlo interesante y provechoso. De vez en cuando, introducid algún cambio.  Se pueden hacer preguntas con referencia al texto leído, y dar con fervor algunas explicaciones oportunas. Se puede cantar un himno de alabanza.  La oración debe ser corta y precisa.” 	</a:t>
            </a:r>
            <a:r>
              <a:rPr lang="en-US" sz="1800" b="1" i="1" u="none" strike="noStrike" cap="none" baseline="0"/>
              <a:t>		</a:t>
            </a:r>
          </a:p>
        </p:txBody>
      </p:sp>
      <p:sp>
        <p:nvSpPr>
          <p:cNvPr id="310" name="Shape 310"/>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Shape 351"/>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352" name="Shape 352"/>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a:buNone/>
            </a:pPr>
            <a:r>
              <a:rPr lang="en-US" sz="1800" b="1" i="1" u="none" strike="noStrike" cap="none" baseline="0"/>
              <a:t>Testimonios para la iglesia, tomo 7, p. 45 </a:t>
            </a:r>
          </a:p>
          <a:p>
            <a:endParaRPr lang="en-US" sz="1800" b="1" i="1" u="none" strike="noStrike" cap="none" baseline="0"/>
          </a:p>
          <a:p>
            <a:pPr>
              <a:buNone/>
            </a:pPr>
            <a:r>
              <a:rPr lang="en-US" sz="1800" b="0" i="1" u="none" strike="noStrike" cap="none" baseline="0"/>
              <a:t>“Padres y madres, cuidad de que el momento dedicado al culto de familia sea en extremo interesante. No hay razón alguna porque no sea éste el momento más agradable del día. Con un poco de preparación podréis hacerlo interesante y provechoso. De vez en cuando, introducid algún cambio.  Se pueden hacer preguntas con referencia al texto leído, y dar con fervor algunas explicaciones oportunas. Se puede cantar un himno de alabanza.  La oración debe ser corta y precisa.” 	</a:t>
            </a:r>
            <a:r>
              <a:rPr lang="en-US" sz="1800" b="1" i="1" u="none" strike="noStrike" cap="none" baseline="0"/>
              <a:t>		</a:t>
            </a:r>
          </a:p>
        </p:txBody>
      </p:sp>
      <p:sp>
        <p:nvSpPr>
          <p:cNvPr id="353" name="Shape 353"/>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Shape 359"/>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360" name="Shape 360"/>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a:buNone/>
            </a:pPr>
            <a:r>
              <a:rPr lang="en-US" sz="1650" b="1" i="0" u="none" strike="noStrike" cap="none" baseline="0"/>
              <a:t>Ideas para los devocionales</a:t>
            </a:r>
          </a:p>
          <a:p>
            <a:pPr marL="0" marR="0" lvl="0" indent="0" algn="l" rtl="0">
              <a:buSzPct val="25000"/>
              <a:buNone/>
            </a:pPr>
            <a:r>
              <a:rPr lang="en-US" sz="1650" b="1" i="0" u="none" strike="noStrike" cap="none" baseline="0"/>
              <a:t>Tomates en trozos</a:t>
            </a:r>
          </a:p>
          <a:p>
            <a:pPr>
              <a:buNone/>
            </a:pPr>
            <a:r>
              <a:rPr lang="en-US" sz="1650" b="0" i="0" u="none" strike="noStrike" cap="none" baseline="0"/>
              <a:t>Ponga algunos tomates en una bolsa de plástico y luego aplástelos.  Pregunte a los niños qué harían con el puré de tomates.  ¿Pueden usarlos? ¿para pizza? ¿para pasta?  </a:t>
            </a:r>
          </a:p>
          <a:p>
            <a:pPr>
              <a:buNone/>
            </a:pPr>
            <a:r>
              <a:rPr lang="en-US" sz="1650" b="0" i="0" u="none" strike="noStrike" cap="none" baseline="0"/>
              <a:t>Los niños pueden ser desordenados (aplastados), pero en las manos de un jefe de cocina, pueden llegar a ser excelentes.  Ej.  Moisés—tomate aplastado que se convirtió en el más grande líder de todos los tiempos.  </a:t>
            </a:r>
          </a:p>
          <a:p>
            <a:pPr marL="0" marR="0" lvl="0" indent="0" algn="l" rtl="0">
              <a:buSzPct val="25000"/>
              <a:buNone/>
            </a:pPr>
            <a:r>
              <a:rPr lang="en-US" sz="1650" b="1" i="0" u="none" strike="noStrike" cap="none" baseline="0"/>
              <a:t>Trabalenguas</a:t>
            </a:r>
          </a:p>
          <a:p>
            <a:pPr>
              <a:buNone/>
            </a:pPr>
            <a:r>
              <a:rPr lang="en-US" sz="1650" b="0" i="0" u="none" strike="noStrike" cap="none" baseline="0"/>
              <a:t>Que un voluntario lea unas 4 ó 5 palabras sencillas de un libro del Dr. Seuss o algún otro libro.  El voluntario habla más y más rápido.  Que un segundo voluntario lea un texto largo con más palabras.  El voluntario debiera decirlo más y más rápido.  </a:t>
            </a:r>
          </a:p>
          <a:p>
            <a:pPr>
              <a:buNone/>
            </a:pPr>
            <a:r>
              <a:rPr lang="en-US" sz="1650" b="0" i="0" u="none" strike="noStrike" cap="none" baseline="0"/>
              <a:t>Es difícil decir trabalenguas.  Pero también hay algunas palabras que es difícil decirlas.  Palabras tales como:</a:t>
            </a:r>
          </a:p>
          <a:p>
            <a:pPr>
              <a:buNone/>
            </a:pPr>
            <a:r>
              <a:rPr lang="en-US" sz="1650" b="0" i="0" u="none" strike="noStrike" cap="none" baseline="0"/>
              <a:t>		“Lo siento.”</a:t>
            </a:r>
          </a:p>
          <a:p>
            <a:pPr>
              <a:buNone/>
            </a:pPr>
            <a:r>
              <a:rPr lang="en-US" sz="1650" b="0" i="0" u="none" strike="noStrike" cap="none" baseline="0"/>
              <a:t>“Perdóname, por favor”</a:t>
            </a:r>
          </a:p>
          <a:p>
            <a:pPr>
              <a:buNone/>
            </a:pPr>
            <a:r>
              <a:rPr lang="en-US" sz="1650" b="0" i="0" u="none" strike="noStrike" cap="none" baseline="0"/>
              <a:t>Presente algunos textos bíblicos de los cuales se pueda comentar.</a:t>
            </a:r>
          </a:p>
          <a:p>
            <a:pPr marL="0" marR="0" lvl="0" indent="0" algn="l" rtl="0">
              <a:buSzPct val="25000"/>
              <a:buNone/>
            </a:pPr>
            <a:r>
              <a:rPr lang="en-US" sz="1650" b="1" i="0" u="none" strike="noStrike" cap="none" baseline="0"/>
              <a:t>Micro-desorden</a:t>
            </a:r>
          </a:p>
          <a:p>
            <a:pPr>
              <a:buNone/>
            </a:pPr>
            <a:r>
              <a:rPr lang="en-US" sz="1650" b="0" i="0" u="none" strike="noStrike" cap="none" baseline="0"/>
              <a:t>Coloque un huevo en una bolsa de plástico.  Haga un corte en una esquina después de cerrarla.  Luego haga sentar a dos voluntarios en una silla frente al horno microondas, con lentes de seguridad para que observen si hay algún cambio.  Registre si hay cambio, etc.  Pero pronto el huevo se revienta y se dispersa por todos lados. </a:t>
            </a:r>
          </a:p>
          <a:p>
            <a:pPr>
              <a:buNone/>
            </a:pPr>
            <a:r>
              <a:rPr lang="en-US" sz="1650" b="0" i="0" u="none" strike="noStrike" cap="none" baseline="0"/>
              <a:t>El horno microondas cocina de adentro hacia afuera.  Si escondemos pecados en nuestro corazón, no hay cambio por fuera.  Pero el pecado es como la vida del horno microondas.  Cambia el corazón desde adentro.  Al final, se reventará y te manchará.  </a:t>
            </a:r>
          </a:p>
          <a:p>
            <a:endParaRPr lang="en-US" sz="1650" b="0" i="0" u="none" strike="noStrike" cap="none" baseline="0"/>
          </a:p>
        </p:txBody>
      </p:sp>
      <p:sp>
        <p:nvSpPr>
          <p:cNvPr id="361" name="Shape 361"/>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6"/>
        <p:cNvGrpSpPr/>
        <p:nvPr/>
      </p:nvGrpSpPr>
      <p:grpSpPr>
        <a:xfrm>
          <a:off x="0" y="0"/>
          <a:ext cx="0" cy="0"/>
          <a:chOff x="0" y="0"/>
          <a:chExt cx="0" cy="0"/>
        </a:xfrm>
      </p:grpSpPr>
      <p:sp>
        <p:nvSpPr>
          <p:cNvPr id="367" name="Shape 367"/>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368" name="Shape 368"/>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a:buNone/>
            </a:pPr>
            <a:r>
              <a:rPr lang="en-US" sz="1800" b="1" i="0" u="none" strike="noStrike" cap="none" baseline="0"/>
              <a:t>12 consejos para mejorar tu devoción familiar </a:t>
            </a:r>
          </a:p>
          <a:p>
            <a:endParaRPr lang="en-US" sz="1800" b="1" i="0" u="none" strike="noStrike" cap="none" baseline="0"/>
          </a:p>
          <a:p>
            <a:pPr marL="0" marR="0" lvl="0" indent="0" algn="l" rtl="0">
              <a:buSzPct val="25000"/>
              <a:buNone/>
            </a:pPr>
            <a:r>
              <a:rPr lang="en-US" sz="1800" b="0" i="0" u="none" strike="noStrike" cap="none" baseline="0"/>
              <a:t>1.Mantenga a los niños </a:t>
            </a:r>
            <a:r>
              <a:rPr lang="en-US" sz="1800" b="0" i="0" u="sng" strike="noStrike" cap="none" baseline="0"/>
              <a:t>ocupados</a:t>
            </a:r>
            <a:r>
              <a:rPr lang="en-US" sz="1800" b="0" i="0" u="none" strike="noStrike" cap="none" baseline="0"/>
              <a:t> con una actividad divertida o una lección práctica.</a:t>
            </a:r>
          </a:p>
          <a:p>
            <a:pPr marL="0" marR="0" lvl="0" indent="0" algn="l" rtl="0">
              <a:buSzPct val="25000"/>
              <a:buNone/>
            </a:pPr>
            <a:r>
              <a:rPr lang="en-US" sz="1800" b="0" i="0" u="none" strike="noStrike" cap="none" baseline="0"/>
              <a:t>2. Dé seguimiento a la actividad relacionándola </a:t>
            </a:r>
            <a:r>
              <a:rPr lang="en-US" sz="1800" b="0" i="0" u="sng" strike="noStrike" cap="none" baseline="0"/>
              <a:t>brevemente </a:t>
            </a:r>
            <a:r>
              <a:rPr lang="en-US" sz="1800" b="0" i="0" u="none" strike="noStrike" cap="none" baseline="0"/>
              <a:t>con algún principio bíblico.</a:t>
            </a:r>
          </a:p>
          <a:p>
            <a:pPr marL="0" marR="0" lvl="0" indent="0" algn="l" rtl="0">
              <a:buSzPct val="25000"/>
              <a:buNone/>
            </a:pPr>
            <a:r>
              <a:rPr lang="en-US" sz="1800" b="0" i="0" u="none" strike="noStrike" cap="none" baseline="0"/>
              <a:t>3. Lleve a cabo el devocional </a:t>
            </a:r>
            <a:r>
              <a:rPr lang="en-US" sz="1800" b="0" i="0" u="sng" strike="noStrike" cap="none" baseline="0"/>
              <a:t>diariamente</a:t>
            </a:r>
            <a:r>
              <a:rPr lang="en-US" sz="1800" b="0" i="0" u="none" strike="noStrike" cap="none" baseline="0"/>
              <a:t>, pero hágalo bien.</a:t>
            </a:r>
          </a:p>
          <a:p>
            <a:endParaRPr lang="en-US" sz="1800" b="0" i="0" u="none" strike="noStrike" cap="none" baseline="0"/>
          </a:p>
        </p:txBody>
      </p:sp>
      <p:sp>
        <p:nvSpPr>
          <p:cNvPr id="369" name="Shape 369"/>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2"/>
        <p:cNvGrpSpPr/>
        <p:nvPr/>
      </p:nvGrpSpPr>
      <p:grpSpPr>
        <a:xfrm>
          <a:off x="0" y="0"/>
          <a:ext cx="0" cy="0"/>
          <a:chOff x="0" y="0"/>
          <a:chExt cx="0" cy="0"/>
        </a:xfrm>
      </p:grpSpPr>
      <p:sp>
        <p:nvSpPr>
          <p:cNvPr id="373" name="Shape 373"/>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374" name="Shape 374"/>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marL="0" marR="0" lvl="0" indent="0" algn="l" rtl="0">
              <a:buSzPct val="25000"/>
              <a:buNone/>
            </a:pPr>
            <a:r>
              <a:rPr lang="en-US" sz="1800" b="1" i="0" u="none" strike="noStrike" cap="none" baseline="0"/>
              <a:t>Mas consejos: </a:t>
            </a:r>
          </a:p>
          <a:p>
            <a:endParaRPr lang="en-US" sz="1800" b="1" i="0" u="none" strike="noStrike" cap="none" baseline="0"/>
          </a:p>
          <a:p>
            <a:pPr marL="0" marR="0" lvl="0" indent="0" algn="l" rtl="0">
              <a:buSzPct val="25000"/>
              <a:buNone/>
            </a:pPr>
            <a:r>
              <a:rPr lang="en-US" sz="1800" b="0" i="0" u="none" strike="noStrike" cap="none" baseline="0"/>
              <a:t>4.  Escoja el tiempo que se adapte mejor al horario de </a:t>
            </a:r>
            <a:r>
              <a:rPr lang="en-US" sz="1800" b="0" i="0" u="sng" strike="noStrike" cap="none" baseline="0"/>
              <a:t>todos</a:t>
            </a:r>
            <a:r>
              <a:rPr lang="en-US" sz="1800" b="0" i="0" u="none" strike="noStrike" cap="none" baseline="0"/>
              <a:t>. </a:t>
            </a:r>
          </a:p>
          <a:p>
            <a:pPr marL="0" marR="0" lvl="0" indent="0" algn="l" rtl="0">
              <a:buSzPct val="25000"/>
              <a:buNone/>
            </a:pPr>
            <a:r>
              <a:rPr lang="en-US" sz="1800" b="0" i="0" u="none" strike="noStrike" cap="none" baseline="0"/>
              <a:t>5. Si los niños hacen una pregunta que lo deja </a:t>
            </a:r>
            <a:r>
              <a:rPr lang="en-US" sz="1800" b="0" i="0" u="sng" strike="noStrike" cap="none" baseline="0"/>
              <a:t>perplejo</a:t>
            </a:r>
            <a:r>
              <a:rPr lang="en-US" sz="1800" b="0" i="0" u="none" strike="noStrike" cap="none" baseline="0"/>
              <a:t>, trate de que juntos encuentren la respuesta.</a:t>
            </a:r>
          </a:p>
          <a:p>
            <a:pPr marL="0" marR="0" lvl="0" indent="0" algn="l" rtl="0">
              <a:buSzPct val="25000"/>
              <a:buNone/>
            </a:pPr>
            <a:r>
              <a:rPr lang="en-US" sz="1800" b="0" i="0" u="none" strike="noStrike" cap="none" baseline="0"/>
              <a:t>6. Si los niños parecen </a:t>
            </a:r>
            <a:r>
              <a:rPr lang="en-US" sz="1800" b="0" i="0" u="sng" strike="noStrike" cap="none" baseline="0"/>
              <a:t>aburridos</a:t>
            </a:r>
            <a:r>
              <a:rPr lang="en-US" sz="1800" b="0" i="0" u="none" strike="noStrike" cap="none" baseline="0"/>
              <a:t>, no se desanime.</a:t>
            </a:r>
          </a:p>
          <a:p>
            <a:pPr marL="0" marR="0" lvl="0" indent="0" algn="l" rtl="0">
              <a:buSzPct val="25000"/>
              <a:buNone/>
            </a:pPr>
            <a:r>
              <a:rPr lang="en-US" sz="1800" b="0" i="0" u="none" strike="noStrike" cap="none" baseline="0"/>
              <a:t>7. Si los niños tienen problema para permanecer </a:t>
            </a:r>
            <a:r>
              <a:rPr lang="en-US" sz="1800" b="0" i="0" u="sng" strike="noStrike" cap="none" baseline="0"/>
              <a:t>sentados</a:t>
            </a:r>
            <a:r>
              <a:rPr lang="en-US" sz="1800" b="0" i="0" u="none" strike="noStrike" cap="none" baseline="0"/>
              <a:t>, póngales una actividad.</a:t>
            </a:r>
          </a:p>
          <a:p>
            <a:endParaRPr lang="en-US" sz="1800" b="0" i="0" u="none" strike="noStrike" cap="none" baseline="0"/>
          </a:p>
        </p:txBody>
      </p:sp>
      <p:sp>
        <p:nvSpPr>
          <p:cNvPr id="375" name="Shape 375"/>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9"/>
        <p:cNvGrpSpPr/>
        <p:nvPr/>
      </p:nvGrpSpPr>
      <p:grpSpPr>
        <a:xfrm>
          <a:off x="0" y="0"/>
          <a:ext cx="0" cy="0"/>
          <a:chOff x="0" y="0"/>
          <a:chExt cx="0" cy="0"/>
        </a:xfrm>
      </p:grpSpPr>
      <p:sp>
        <p:nvSpPr>
          <p:cNvPr id="380" name="Shape 380"/>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381" name="Shape 381"/>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marL="232943" marR="0" lvl="0" indent="-232943" algn="l" rtl="0">
              <a:buSzPct val="25000"/>
              <a:buNone/>
            </a:pPr>
            <a:r>
              <a:rPr lang="en-US" sz="1800" b="1" i="0" u="none" strike="noStrike" cap="none" baseline="0"/>
              <a:t>Mas consejos:</a:t>
            </a:r>
          </a:p>
          <a:p>
            <a:endParaRPr lang="en-US" sz="1800" b="1" i="0" u="none" strike="noStrike" cap="none" baseline="0"/>
          </a:p>
          <a:p>
            <a:pPr marL="0" marR="0" lvl="0" indent="0" algn="l" rtl="0">
              <a:buSzPct val="25000"/>
              <a:buNone/>
            </a:pPr>
            <a:r>
              <a:rPr lang="en-US" sz="1800" b="0" i="0" u="none" strike="noStrike" cap="none" baseline="0"/>
              <a:t>8. Trate de incluir en el culto tantos </a:t>
            </a:r>
            <a:r>
              <a:rPr lang="en-US" sz="1800" b="0" i="0" u="sng" strike="noStrike" cap="none" baseline="0"/>
              <a:t>sentidos</a:t>
            </a:r>
            <a:r>
              <a:rPr lang="en-US" sz="1800" b="0" i="0" u="none" strike="noStrike" cap="none" baseline="0"/>
              <a:t> como sea posible. </a:t>
            </a:r>
          </a:p>
          <a:p>
            <a:pPr marL="0" marR="0" lvl="0" indent="0" algn="l" rtl="0">
              <a:buSzPct val="25000"/>
              <a:buNone/>
            </a:pPr>
            <a:r>
              <a:rPr lang="en-US" sz="1800" b="0" i="0" u="none" strike="noStrike" cap="none" baseline="0"/>
              <a:t>9. Utilice sus </a:t>
            </a:r>
            <a:r>
              <a:rPr lang="en-US" sz="1800" b="0" i="0" u="sng" strike="noStrike" cap="none" baseline="0"/>
              <a:t>Recursos.</a:t>
            </a:r>
          </a:p>
          <a:p>
            <a:pPr>
              <a:buNone/>
            </a:pPr>
            <a:r>
              <a:rPr lang="en-US" sz="1800" b="0" i="0" u="none" strike="noStrike" cap="none" baseline="0"/>
              <a:t>10. Siga adelante con los </a:t>
            </a:r>
            <a:r>
              <a:rPr lang="en-US" sz="1800" b="0" i="0" u="sng" strike="noStrike" cap="none" baseline="0"/>
              <a:t>niños</a:t>
            </a:r>
            <a:r>
              <a:rPr lang="en-US" sz="1800" b="0" i="0" u="none" strike="noStrike" cap="none" baseline="0"/>
              <a:t> que tenga.</a:t>
            </a:r>
          </a:p>
          <a:p>
            <a:pPr>
              <a:buNone/>
            </a:pPr>
            <a:r>
              <a:rPr lang="en-US" sz="1800" b="0" i="0" u="none" strike="noStrike" cap="none" baseline="0"/>
              <a:t>11.  Refuerce la </a:t>
            </a:r>
            <a:r>
              <a:rPr lang="en-US" sz="1800" b="0" i="0" u="sng" strike="noStrike" cap="none" baseline="0"/>
              <a:t>aplicación</a:t>
            </a:r>
            <a:r>
              <a:rPr lang="en-US" sz="1800" b="0" i="0" u="none" strike="noStrike" cap="none" baseline="0"/>
              <a:t> durante toda la semana, después de la devoción.</a:t>
            </a:r>
            <a:r>
              <a:rPr lang="en-US" sz="1800" b="1" i="0" u="none" strike="noStrike" cap="none" baseline="0"/>
              <a:t>  </a:t>
            </a:r>
          </a:p>
          <a:p>
            <a:endParaRPr lang="en-US" sz="1800" b="1" i="0" u="none" strike="noStrike" cap="none" baseline="0"/>
          </a:p>
          <a:p>
            <a:endParaRPr lang="en-US" sz="1800" b="1" i="0" u="none" strike="noStrike" cap="none" baseline="0"/>
          </a:p>
        </p:txBody>
      </p:sp>
      <p:sp>
        <p:nvSpPr>
          <p:cNvPr id="382" name="Shape 382"/>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6"/>
        <p:cNvGrpSpPr/>
        <p:nvPr/>
      </p:nvGrpSpPr>
      <p:grpSpPr>
        <a:xfrm>
          <a:off x="0" y="0"/>
          <a:ext cx="0" cy="0"/>
          <a:chOff x="0" y="0"/>
          <a:chExt cx="0" cy="0"/>
        </a:xfrm>
      </p:grpSpPr>
      <p:sp>
        <p:nvSpPr>
          <p:cNvPr id="387" name="Shape 387"/>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388" name="Shape 388"/>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marL="232943" marR="0" lvl="0" indent="-232943" algn="l" rtl="0">
              <a:buSzPct val="25000"/>
              <a:buNone/>
            </a:pPr>
            <a:r>
              <a:rPr lang="en-US" sz="1800" b="1" i="0" u="none" strike="noStrike" cap="none" baseline="0"/>
              <a:t>Mas consejos:</a:t>
            </a:r>
          </a:p>
          <a:p>
            <a:endParaRPr lang="en-US" sz="1800" b="1" i="0" u="none" strike="noStrike" cap="none" baseline="0"/>
          </a:p>
          <a:p>
            <a:pPr>
              <a:buNone/>
            </a:pPr>
            <a:r>
              <a:rPr lang="en-US" sz="1800" b="0" i="0" u="none" strike="noStrike" cap="none" baseline="0"/>
              <a:t>12.  Que sea </a:t>
            </a:r>
            <a:r>
              <a:rPr lang="en-US" sz="1800" b="0" i="0" u="sng" strike="noStrike" cap="none" baseline="0"/>
              <a:t>relevante</a:t>
            </a:r>
            <a:r>
              <a:rPr lang="en-US" sz="1800" b="0" i="0" u="none" strike="noStrike" cap="none" baseline="0"/>
              <a:t> a la vida diaria. Que puedan </a:t>
            </a:r>
            <a:r>
              <a:rPr lang="en-US" sz="1800" b="0" i="0" u="sng" strike="noStrike" cap="none" baseline="0"/>
              <a:t>aplicarla</a:t>
            </a:r>
            <a:r>
              <a:rPr lang="en-US" sz="1800" b="0" i="0" u="none" strike="noStrike" cap="none" baseline="0"/>
              <a:t> a lo que enfrentan cada día.</a:t>
            </a:r>
            <a:r>
              <a:rPr lang="en-US" sz="1800" b="1" i="0" u="none" strike="noStrike" cap="none" baseline="0"/>
              <a:t>  </a:t>
            </a:r>
          </a:p>
          <a:p>
            <a:endParaRPr lang="en-US" sz="1800" b="1" i="0" u="none" strike="noStrike" cap="none" baseline="0"/>
          </a:p>
          <a:p>
            <a:endParaRPr lang="en-US" sz="1800" b="1" i="0" u="none" strike="noStrike" cap="none" baseline="0"/>
          </a:p>
        </p:txBody>
      </p:sp>
      <p:sp>
        <p:nvSpPr>
          <p:cNvPr id="389" name="Shape 389"/>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Shape 395"/>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396" name="Shape 396"/>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a:buNone/>
            </a:pPr>
            <a:r>
              <a:rPr lang="en-US" sz="1800" b="1" i="0" u="none" strike="noStrike" cap="none" baseline="0"/>
              <a:t>Por qué tan pocos hombres conducen los devocionales</a:t>
            </a:r>
          </a:p>
          <a:p>
            <a:endParaRPr lang="en-US" sz="1800" b="1" i="0" u="none" strike="noStrike" cap="none" baseline="0"/>
          </a:p>
          <a:p>
            <a:pPr marL="0" marR="0" lvl="0" indent="0" algn="l" rtl="0">
              <a:buSzPct val="25000"/>
              <a:buNone/>
            </a:pPr>
            <a:r>
              <a:rPr lang="en-US" sz="1800" b="0" i="0" u="none" strike="noStrike" cap="none" baseline="0"/>
              <a:t>Sienten que no saben cómo hacerlo.</a:t>
            </a:r>
          </a:p>
          <a:p>
            <a:pPr marL="0" marR="0" lvl="0" indent="0" algn="l" rtl="0">
              <a:buSzPct val="25000"/>
              <a:buNone/>
            </a:pPr>
            <a:r>
              <a:rPr lang="en-US" sz="1800" b="0" i="0" u="none" strike="noStrike" cap="none" baseline="0"/>
              <a:t>No desean tener esa responsabilidad.</a:t>
            </a:r>
          </a:p>
          <a:p>
            <a:pPr marL="0" marR="0" lvl="0" indent="0" algn="l" rtl="0">
              <a:buSzPct val="25000"/>
              <a:buNone/>
            </a:pPr>
            <a:r>
              <a:rPr lang="en-US" sz="1800" b="0" i="0" u="none" strike="noStrike" cap="none" baseline="0"/>
              <a:t>No toman el control.</a:t>
            </a:r>
          </a:p>
          <a:p>
            <a:endParaRPr lang="en-US" sz="1800" b="0" i="0" u="none" strike="noStrike" cap="none" baseline="0"/>
          </a:p>
        </p:txBody>
      </p:sp>
      <p:sp>
        <p:nvSpPr>
          <p:cNvPr id="397" name="Shape 397"/>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4"/>
        <p:cNvGrpSpPr/>
        <p:nvPr/>
      </p:nvGrpSpPr>
      <p:grpSpPr>
        <a:xfrm>
          <a:off x="0" y="0"/>
          <a:ext cx="0" cy="0"/>
          <a:chOff x="0" y="0"/>
          <a:chExt cx="0" cy="0"/>
        </a:xfrm>
      </p:grpSpPr>
      <p:sp>
        <p:nvSpPr>
          <p:cNvPr id="405" name="Shape 405"/>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406" name="Shape 406"/>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a:buNone/>
            </a:pPr>
            <a:r>
              <a:rPr lang="en-US" sz="1800" b="1" i="0" u="none" strike="noStrike" cap="none" baseline="0"/>
              <a:t>El ABC del culto familiar</a:t>
            </a:r>
          </a:p>
          <a:p>
            <a:endParaRPr lang="en-US" sz="1800" b="1" i="0" u="none" strike="noStrike" cap="none" baseline="0"/>
          </a:p>
          <a:p>
            <a:pPr>
              <a:buNone/>
            </a:pPr>
            <a:r>
              <a:rPr lang="en-US" sz="1800" b="1" i="0" u="none" strike="noStrike" cap="none" baseline="0"/>
              <a:t>A</a:t>
            </a:r>
            <a:r>
              <a:rPr lang="en-US" sz="1800" b="0" i="0" u="none" strike="noStrike" cap="none" baseline="0"/>
              <a:t>l</a:t>
            </a:r>
            <a:r>
              <a:rPr lang="en-US" sz="1800" b="1" i="0" u="none" strike="noStrike" cap="none" baseline="0"/>
              <a:t> </a:t>
            </a:r>
            <a:r>
              <a:rPr lang="en-US" sz="1800" b="0" i="0" u="none" strike="noStrike" cap="none" baseline="0"/>
              <a:t>reconocer la presencia de Dios en sus vidas—este es el elemento más importante del culto familiar.  Cantando y alabando a Dios, adorándole cada día ayuda a nuestros padres e hijos a reconocer Su presencia en nuestras vidas.</a:t>
            </a:r>
          </a:p>
          <a:p>
            <a:endParaRPr lang="en-US" sz="1800" b="0" i="0" u="none" strike="noStrike" cap="none" baseline="0"/>
          </a:p>
          <a:p>
            <a:pPr>
              <a:buNone/>
            </a:pPr>
            <a:r>
              <a:rPr lang="en-US" sz="1800" b="1" i="0" u="none" strike="noStrike" cap="none" baseline="0"/>
              <a:t>B</a:t>
            </a:r>
            <a:r>
              <a:rPr lang="en-US" sz="1800" b="0" i="0" u="none" strike="noStrike" cap="none" baseline="0"/>
              <a:t>uscar estar allí para los demás— la hora del culto familiar es pasar tiempo orando por los demás y animándose unos a otros, se fortalece la unión familiar, sabiendo que alguien está siempre allí para ayudarse mutuamente.</a:t>
            </a:r>
          </a:p>
        </p:txBody>
      </p:sp>
      <p:sp>
        <p:nvSpPr>
          <p:cNvPr id="407" name="Shape 407"/>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3"/>
        <p:cNvGrpSpPr/>
        <p:nvPr/>
      </p:nvGrpSpPr>
      <p:grpSpPr>
        <a:xfrm>
          <a:off x="0" y="0"/>
          <a:ext cx="0" cy="0"/>
          <a:chOff x="0" y="0"/>
          <a:chExt cx="0" cy="0"/>
        </a:xfrm>
      </p:grpSpPr>
      <p:sp>
        <p:nvSpPr>
          <p:cNvPr id="414" name="Shape 414"/>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415" name="Shape 415"/>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a:buNone/>
            </a:pPr>
            <a:r>
              <a:rPr lang="en-US" sz="1800" b="1" i="0" u="none" strike="noStrike" cap="none" baseline="0"/>
              <a:t>C </a:t>
            </a:r>
            <a:r>
              <a:rPr lang="en-US" sz="1800" b="0" i="0" u="none" strike="noStrike" cap="none" baseline="0"/>
              <a:t>elebrar las alegrías de los demás—pasar tiempo juntos en el culto familiar es una excelente vía para compartir las alegrías y agradecimientos de padres y niños, mientras celebran juntos en oración y alabanza.</a:t>
            </a:r>
          </a:p>
          <a:p>
            <a:endParaRPr lang="en-US" sz="1800" b="0" i="0" u="none" strike="noStrike" cap="none" baseline="0"/>
          </a:p>
          <a:p>
            <a:pPr>
              <a:buNone/>
            </a:pPr>
            <a:r>
              <a:rPr lang="en-US" sz="1800" b="1" i="0" u="none" strike="noStrike" cap="none" baseline="0"/>
              <a:t>D </a:t>
            </a:r>
            <a:r>
              <a:rPr lang="en-US" sz="1800" b="0" i="0" u="none" strike="noStrike" cap="none" baseline="0"/>
              <a:t>esarrolla tu vida espiritual – el ocupar tiempo diariamente para la devoción ayuda al desarrollo de la vida espiritual, tanto de padres como de hijos, mientras estudian juntos las historias bíblicas y encuentran respuestas para las decisiones de su vida.  Las familias pueden conversar sobre algún proyecto misionero, de alcanzar a los vecinos, etc., que promueva en los niños los valores espirituales de compasión, testificación, amor y bondad.</a:t>
            </a:r>
            <a:r>
              <a:rPr lang="en-US" sz="1800" b="1" i="0" u="none" strike="noStrike" cap="none" baseline="0"/>
              <a:t> </a:t>
            </a:r>
          </a:p>
          <a:p>
            <a:endParaRPr lang="en-US" sz="1800" b="1" i="0" u="none" strike="noStrike" cap="none" baseline="0"/>
          </a:p>
        </p:txBody>
      </p:sp>
      <p:sp>
        <p:nvSpPr>
          <p:cNvPr id="416" name="Shape 416"/>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Shape 207"/>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208" name="Shape 208"/>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a:buNone/>
            </a:pPr>
            <a:r>
              <a:rPr lang="en-US" sz="1800" b="1" i="0" u="none" strike="noStrike" cap="none" baseline="0"/>
              <a:t>Para lograr un objetivo, es necesario tenerlo.</a:t>
            </a:r>
          </a:p>
          <a:p>
            <a:endParaRPr lang="en-US" sz="1800" b="1" i="0" u="none" strike="noStrike" cap="none" baseline="0"/>
          </a:p>
          <a:p>
            <a:pPr>
              <a:buNone/>
            </a:pPr>
            <a:r>
              <a:rPr lang="en-US" sz="1800" b="0" i="0" u="none" strike="noStrike" cap="none" baseline="0"/>
              <a:t>Que una joven se coloque en frente de una diana y tire el arco para dar en el blanco.  Luego vende sus ojos y dele algunas vueltas y luego pídale que de nuevo tire y trate de dar en el blanco.  Deduzca los resultados al hacer preguntas como: ¿por qué no pudo dar en el blanco? ¿Por qué fue más difícil cuando tenía los ojos vendados?</a:t>
            </a:r>
          </a:p>
          <a:p>
            <a:pPr>
              <a:buNone/>
            </a:pPr>
            <a:r>
              <a:rPr lang="en-US" sz="1800" b="0" i="0" u="none" strike="noStrike" cap="none" baseline="0"/>
              <a:t>¡Los padres no pueden darse el lujo de fallar en el objetivo!  Pregunte a los padres qué es lo que ellos desean para sus hijos  ¿Éxito?  ¿Carácter?  ¿fe?  Esto no ocurre por casualidad.  </a:t>
            </a:r>
          </a:p>
          <a:p>
            <a:pPr>
              <a:buNone/>
            </a:pPr>
            <a:r>
              <a:rPr lang="en-US" sz="1800" b="0" i="0" u="none" strike="noStrike" cap="none" baseline="0"/>
              <a:t>¡Para dar en el objetivo, usted necesita APUNTARLE a ese objetivo!</a:t>
            </a:r>
          </a:p>
          <a:p>
            <a:endParaRPr lang="en-US" sz="1800" b="0" i="0" u="none" strike="noStrike" cap="none" baseline="0"/>
          </a:p>
        </p:txBody>
      </p:sp>
      <p:sp>
        <p:nvSpPr>
          <p:cNvPr id="209" name="Shape 209"/>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3"/>
        <p:cNvGrpSpPr/>
        <p:nvPr/>
      </p:nvGrpSpPr>
      <p:grpSpPr>
        <a:xfrm>
          <a:off x="0" y="0"/>
          <a:ext cx="0" cy="0"/>
          <a:chOff x="0" y="0"/>
          <a:chExt cx="0" cy="0"/>
        </a:xfrm>
      </p:grpSpPr>
      <p:sp>
        <p:nvSpPr>
          <p:cNvPr id="424" name="Shape 424"/>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425" name="Shape 425"/>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a:buNone/>
            </a:pPr>
            <a:r>
              <a:rPr lang="en-US" sz="1800" b="1" i="0" u="none" strike="noStrike" cap="none" baseline="0"/>
              <a:t>E </a:t>
            </a:r>
            <a:r>
              <a:rPr lang="en-US" sz="1800" b="0" i="0" u="none" strike="noStrike" cap="none" baseline="0"/>
              <a:t>ducando para el mañana – el tiempo del culto familiar es un excelente tiempo para enseñar y educar a nuestros hijos para la vida futura.  Aprenden la importancia de dejar que Dios los guíe en las decisiones de su vida, en cuanto a una carrera o a encontrar al compañero de su vida, mientras los padres y hermanos oran también por estas decisiones importantes.  También son educados en cuestiones familiares y en cómo manejar conflictos, etc.  </a:t>
            </a:r>
          </a:p>
          <a:p>
            <a:pPr>
              <a:buNone/>
            </a:pPr>
            <a:r>
              <a:rPr lang="en-US" sz="1800" b="1" i="0" u="none" strike="noStrike" cap="none" baseline="0"/>
              <a:t>F </a:t>
            </a:r>
            <a:r>
              <a:rPr lang="en-US" sz="1800" b="0" i="0" u="none" strike="noStrike" cap="none" baseline="0"/>
              <a:t>amilia en compañerismo y diversión – el pasar momentos de devoción en el culto mediante actividades interesantes, ayuda a fortalecer el compañerismo y los lazos entre unos y otros, mientras comparten actividades divertidas juntos.  El tiempo del culto no debe ser aburrido.  </a:t>
            </a:r>
          </a:p>
          <a:p>
            <a:endParaRPr lang="en-US" sz="1800" b="0" i="0" u="none" strike="noStrike" cap="none" baseline="0"/>
          </a:p>
        </p:txBody>
      </p:sp>
      <p:sp>
        <p:nvSpPr>
          <p:cNvPr id="426" name="Shape 426"/>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1"/>
        <p:cNvGrpSpPr/>
        <p:nvPr/>
      </p:nvGrpSpPr>
      <p:grpSpPr>
        <a:xfrm>
          <a:off x="0" y="0"/>
          <a:ext cx="0" cy="0"/>
          <a:chOff x="0" y="0"/>
          <a:chExt cx="0" cy="0"/>
        </a:xfrm>
      </p:grpSpPr>
      <p:sp>
        <p:nvSpPr>
          <p:cNvPr id="432" name="Shape 432"/>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433" name="Shape 433"/>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marL="0" marR="0" lvl="0" indent="0" algn="l" rtl="0">
              <a:buClr>
                <a:schemeClr val="accent2"/>
              </a:buClr>
              <a:buSzPct val="25000"/>
              <a:buFont typeface="Arial"/>
              <a:buNone/>
            </a:pPr>
            <a:r>
              <a:rPr lang="en-US" sz="1800" b="1" i="0" u="none" strike="noStrike" cap="none" baseline="0"/>
              <a:t>El culto familiar con propósito </a:t>
            </a:r>
          </a:p>
          <a:p>
            <a:pPr marL="0" marR="0" lvl="0" indent="0" algn="l" rtl="0">
              <a:buClr>
                <a:schemeClr val="accent2"/>
              </a:buClr>
              <a:buSzPct val="25000"/>
              <a:buFont typeface="Arial"/>
              <a:buNone/>
            </a:pPr>
            <a:r>
              <a:rPr lang="en-US" sz="1800" b="0" i="0" u="none" strike="noStrike" cap="none" baseline="0">
                <a:solidFill>
                  <a:schemeClr val="dk2"/>
                </a:solidFill>
                <a:latin typeface="Arial"/>
                <a:ea typeface="Arial"/>
                <a:cs typeface="Arial"/>
                <a:sym typeface="Arial"/>
              </a:rPr>
              <a:t>Logra lo siguiente:</a:t>
            </a:r>
          </a:p>
          <a:p>
            <a:pPr marL="757066" marR="0" lvl="0" indent="-757066" algn="l" rtl="0">
              <a:buClr>
                <a:schemeClr val="accent2"/>
              </a:buClr>
              <a:buSzPct val="79999"/>
              <a:buFont typeface="Arial"/>
              <a:buAutoNum type="arabicPeriod"/>
            </a:pPr>
            <a:r>
              <a:rPr lang="en-US" sz="1800" b="0" i="0" u="none" strike="noStrike" cap="none" baseline="0">
                <a:solidFill>
                  <a:schemeClr val="dk2"/>
                </a:solidFill>
                <a:latin typeface="Arial"/>
                <a:ea typeface="Arial"/>
                <a:cs typeface="Arial"/>
                <a:sym typeface="Arial"/>
              </a:rPr>
              <a:t>Aprendizaje del contenido de la Biblia</a:t>
            </a:r>
          </a:p>
          <a:p>
            <a:pPr marL="757066" marR="0" lvl="0" indent="-757066" algn="l" rtl="0">
              <a:buClr>
                <a:schemeClr val="accent2"/>
              </a:buClr>
              <a:buSzPct val="79999"/>
              <a:buFont typeface="Arial"/>
              <a:buAutoNum type="arabicPeriod"/>
            </a:pPr>
            <a:r>
              <a:rPr lang="en-US" sz="1800" b="0" i="0" u="none" strike="noStrike" cap="none" baseline="0">
                <a:solidFill>
                  <a:schemeClr val="dk2"/>
                </a:solidFill>
                <a:latin typeface="Arial"/>
                <a:ea typeface="Arial"/>
                <a:cs typeface="Arial"/>
                <a:sym typeface="Arial"/>
              </a:rPr>
              <a:t>Aplicación de las enseñanzas de la Biblia a la vida diaria</a:t>
            </a:r>
          </a:p>
          <a:p>
            <a:pPr marL="757066" marR="0" lvl="0" indent="-757066" algn="l" rtl="0">
              <a:buClr>
                <a:schemeClr val="accent2"/>
              </a:buClr>
              <a:buSzPct val="79999"/>
              <a:buFont typeface="Arial"/>
              <a:buAutoNum type="arabicPeriod"/>
            </a:pPr>
            <a:r>
              <a:rPr lang="en-US" sz="1800" b="0" i="0" u="none" strike="noStrike" cap="none" baseline="0">
                <a:solidFill>
                  <a:schemeClr val="dk2"/>
                </a:solidFill>
                <a:latin typeface="Arial"/>
                <a:ea typeface="Arial"/>
                <a:cs typeface="Arial"/>
                <a:sym typeface="Arial"/>
              </a:rPr>
              <a:t> Motivación para seguir aprendiendo </a:t>
            </a:r>
          </a:p>
          <a:p>
            <a:endParaRPr lang="en-US" sz="1800" b="0" i="0" u="none" strike="noStrike" cap="none" baseline="0">
              <a:solidFill>
                <a:schemeClr val="dk2"/>
              </a:solidFill>
              <a:latin typeface="Arial"/>
              <a:ea typeface="Arial"/>
              <a:cs typeface="Arial"/>
              <a:sym typeface="Arial"/>
            </a:endParaRPr>
          </a:p>
        </p:txBody>
      </p:sp>
      <p:sp>
        <p:nvSpPr>
          <p:cNvPr id="434" name="Shape 434"/>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9"/>
        <p:cNvGrpSpPr/>
        <p:nvPr/>
      </p:nvGrpSpPr>
      <p:grpSpPr>
        <a:xfrm>
          <a:off x="0" y="0"/>
          <a:ext cx="0" cy="0"/>
          <a:chOff x="0" y="0"/>
          <a:chExt cx="0" cy="0"/>
        </a:xfrm>
      </p:grpSpPr>
      <p:sp>
        <p:nvSpPr>
          <p:cNvPr id="440" name="Shape 440"/>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441" name="Shape 441"/>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marL="0" marR="0" lvl="0" indent="0" algn="l" rtl="0">
              <a:buClr>
                <a:schemeClr val="accent2"/>
              </a:buClr>
              <a:buSzPct val="25000"/>
              <a:buFont typeface="Arial"/>
              <a:buNone/>
            </a:pPr>
            <a:r>
              <a:rPr lang="en-US" sz="1800" b="1" i="0" u="none" strike="noStrike" cap="none" baseline="0"/>
              <a:t>El culto familiar con propósito </a:t>
            </a:r>
          </a:p>
          <a:p>
            <a:pPr marL="0" marR="0" lvl="0" indent="0" algn="l" rtl="0">
              <a:buClr>
                <a:schemeClr val="accent2"/>
              </a:buClr>
              <a:buSzPct val="25000"/>
              <a:buFont typeface="Arial"/>
              <a:buNone/>
            </a:pPr>
            <a:r>
              <a:rPr lang="en-US" sz="1800" b="0" i="0" u="none" strike="noStrike" cap="none" baseline="0">
                <a:solidFill>
                  <a:schemeClr val="dk2"/>
                </a:solidFill>
                <a:latin typeface="Arial"/>
                <a:ea typeface="Arial"/>
                <a:cs typeface="Arial"/>
                <a:sym typeface="Arial"/>
              </a:rPr>
              <a:t>Logra lo siguiente:</a:t>
            </a:r>
          </a:p>
          <a:p>
            <a:pPr marL="757066" marR="0" lvl="0" indent="-757066" algn="l" rtl="0">
              <a:buClr>
                <a:schemeClr val="accent2"/>
              </a:buClr>
              <a:buSzPct val="79999"/>
              <a:buFont typeface="Arial"/>
              <a:buAutoNum type="arabicPeriod"/>
            </a:pPr>
            <a:r>
              <a:rPr lang="en-US" sz="1800" b="0" i="0" u="none" strike="noStrike" cap="none" baseline="0">
                <a:solidFill>
                  <a:schemeClr val="dk2"/>
                </a:solidFill>
                <a:latin typeface="Arial"/>
                <a:ea typeface="Arial"/>
                <a:cs typeface="Arial"/>
                <a:sym typeface="Arial"/>
              </a:rPr>
              <a:t>Aprendizaje del contenido de la Biblia</a:t>
            </a:r>
          </a:p>
          <a:p>
            <a:pPr marL="757066" marR="0" lvl="0" indent="-757066" algn="l" rtl="0">
              <a:buClr>
                <a:schemeClr val="accent2"/>
              </a:buClr>
              <a:buSzPct val="79999"/>
              <a:buFont typeface="Arial"/>
              <a:buAutoNum type="arabicPeriod"/>
            </a:pPr>
            <a:r>
              <a:rPr lang="en-US" sz="1800" b="0" i="0" u="none" strike="noStrike" cap="none" baseline="0">
                <a:solidFill>
                  <a:schemeClr val="dk2"/>
                </a:solidFill>
                <a:latin typeface="Arial"/>
                <a:ea typeface="Arial"/>
                <a:cs typeface="Arial"/>
                <a:sym typeface="Arial"/>
              </a:rPr>
              <a:t>Aplicación de las enseñanzas de la Biblia a la vida diaria</a:t>
            </a:r>
          </a:p>
          <a:p>
            <a:pPr marL="757066" marR="0" lvl="0" indent="-757066" algn="l" rtl="0">
              <a:buClr>
                <a:schemeClr val="accent2"/>
              </a:buClr>
              <a:buSzPct val="79999"/>
              <a:buFont typeface="Arial"/>
              <a:buAutoNum type="arabicPeriod"/>
            </a:pPr>
            <a:r>
              <a:rPr lang="en-US" sz="1800" b="0" i="0" u="none" strike="noStrike" cap="none" baseline="0">
                <a:solidFill>
                  <a:schemeClr val="dk2"/>
                </a:solidFill>
                <a:latin typeface="Arial"/>
                <a:ea typeface="Arial"/>
                <a:cs typeface="Arial"/>
                <a:sym typeface="Arial"/>
              </a:rPr>
              <a:t> Motivación para seguir aprendiendo </a:t>
            </a:r>
          </a:p>
          <a:p>
            <a:endParaRPr lang="en-US" sz="1800" b="0" i="0" u="none" strike="noStrike" cap="none" baseline="0">
              <a:solidFill>
                <a:schemeClr val="dk2"/>
              </a:solidFill>
              <a:latin typeface="Arial"/>
              <a:ea typeface="Arial"/>
              <a:cs typeface="Arial"/>
              <a:sym typeface="Arial"/>
            </a:endParaRPr>
          </a:p>
        </p:txBody>
      </p:sp>
      <p:sp>
        <p:nvSpPr>
          <p:cNvPr id="442" name="Shape 442"/>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2"/>
        <p:cNvGrpSpPr/>
        <p:nvPr/>
      </p:nvGrpSpPr>
      <p:grpSpPr>
        <a:xfrm>
          <a:off x="0" y="0"/>
          <a:ext cx="0" cy="0"/>
          <a:chOff x="0" y="0"/>
          <a:chExt cx="0" cy="0"/>
        </a:xfrm>
      </p:grpSpPr>
      <p:sp>
        <p:nvSpPr>
          <p:cNvPr id="453" name="Shape 453"/>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454" name="Shape 454"/>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a:buNone/>
            </a:pPr>
            <a:r>
              <a:rPr lang="en-US" sz="1800" b="1" i="0" u="none" strike="noStrike" cap="none" baseline="0"/>
              <a:t>Sentir el AMOR de Dios a través del amor de los padres</a:t>
            </a:r>
          </a:p>
          <a:p>
            <a:pPr>
              <a:buNone/>
            </a:pPr>
            <a:r>
              <a:rPr lang="en-US" sz="1800" b="1" i="0" u="none" strike="noStrike" cap="none" baseline="0"/>
              <a:t>Experimentar la CONFIANZA en Dios que se desarrolla a través de la confianza en aquellos que cuidan de ellos, los padres y personas a su alrededor.</a:t>
            </a:r>
          </a:p>
          <a:p>
            <a:pPr>
              <a:buNone/>
            </a:pPr>
            <a:r>
              <a:rPr lang="en-US" sz="1800" b="1" i="0" u="none" strike="noStrike" cap="none" baseline="0"/>
              <a:t>Aprendiendo la OBEDIENCIA  como resultado de la confianza y el amor recibidos y desarrollado en ellos mismos.</a:t>
            </a:r>
          </a:p>
          <a:p>
            <a:pPr>
              <a:buNone/>
            </a:pPr>
            <a:r>
              <a:rPr lang="en-US" sz="1800" b="1" i="0" u="none" strike="noStrike" cap="none" baseline="0"/>
              <a:t>	</a:t>
            </a:r>
          </a:p>
          <a:p>
            <a:endParaRPr lang="en-US" sz="1800" b="1" i="0" u="none" strike="noStrike" cap="none" baseline="0"/>
          </a:p>
        </p:txBody>
      </p:sp>
      <p:sp>
        <p:nvSpPr>
          <p:cNvPr id="455" name="Shape 455"/>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Shape 215"/>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216" name="Shape 216"/>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a:buNone/>
            </a:pPr>
            <a:r>
              <a:rPr lang="en-US" sz="1800" b="1" i="0" u="none" strike="noStrike" cap="none" baseline="0"/>
              <a:t>Obediencia a Dios</a:t>
            </a:r>
          </a:p>
          <a:p>
            <a:endParaRPr lang="en-US" sz="1800" b="1" i="0" u="none" strike="noStrike" cap="none" baseline="0"/>
          </a:p>
          <a:p>
            <a:pPr>
              <a:buNone/>
            </a:pPr>
            <a:r>
              <a:rPr lang="en-US" sz="1800" b="0" i="0" u="none" strike="noStrike" cap="none" baseline="0"/>
              <a:t>Los padres necesitan deliberada e intencionalmente dirigir su objetivo a enseñarles a sus hijos en cuanto a los principios que Dios les ha dado.  ¿Recuerdan Deuteronomio 6:6-9?  </a:t>
            </a:r>
          </a:p>
          <a:p>
            <a:pPr marL="524123" marR="0" lvl="0" indent="-524123" algn="l" rtl="0">
              <a:buClr>
                <a:srgbClr val="000000"/>
              </a:buClr>
              <a:buSzPct val="100000"/>
              <a:buFont typeface="Arial"/>
              <a:buAutoNum type="arabicPeriod"/>
            </a:pPr>
            <a:r>
              <a:rPr lang="en-US" sz="1800" b="0" i="0" u="none" strike="noStrike" cap="none" baseline="0"/>
              <a:t>Y estas palabras que te mando hoy estarán sobre </a:t>
            </a:r>
            <a:r>
              <a:rPr lang="en-US" sz="1800" b="0" i="0" u="sng" strike="noStrike" cap="none" baseline="0"/>
              <a:t>tu corazón.</a:t>
            </a:r>
          </a:p>
          <a:p>
            <a:pPr marL="524123" marR="0" lvl="0" indent="-524123" algn="l" rtl="0">
              <a:buClr>
                <a:srgbClr val="000000"/>
              </a:buClr>
              <a:buSzPct val="100000"/>
              <a:buFont typeface="Arial"/>
              <a:buAutoNum type="arabicPeriod"/>
            </a:pPr>
            <a:r>
              <a:rPr lang="en-US" sz="1800" b="0" i="0" u="sng" strike="noStrike" cap="none" baseline="0"/>
              <a:t>La repetirás </a:t>
            </a:r>
            <a:r>
              <a:rPr lang="en-US" sz="1800" b="0" i="0" u="none" strike="noStrike" cap="none" baseline="0"/>
              <a:t> a tus hijos y </a:t>
            </a:r>
            <a:r>
              <a:rPr lang="en-US" sz="1800" b="0" i="0" u="sng" strike="noStrike" cap="none" baseline="0"/>
              <a:t>hablarás  </a:t>
            </a:r>
            <a:r>
              <a:rPr lang="en-US" sz="1800" b="0" i="0" u="none" strike="noStrike" cap="none" baseline="0"/>
              <a:t>de ella cuando estés en casa (culto), cuando vayas por el camino (ejemplo diario), al acostarte y al levantarte (una vida bajo la constante presencia de Dios).</a:t>
            </a:r>
          </a:p>
          <a:p>
            <a:endParaRPr lang="en-US" sz="1800" b="0" i="0" u="none" strike="noStrike" cap="none" baseline="0"/>
          </a:p>
          <a:p>
            <a:endParaRPr lang="en-US" sz="1800" b="0" i="0" u="none" strike="noStrike" cap="none" baseline="0"/>
          </a:p>
          <a:p>
            <a:endParaRPr lang="en-US" sz="1800" b="0" i="0" u="none" strike="noStrike" cap="none" baseline="0"/>
          </a:p>
        </p:txBody>
      </p:sp>
      <p:sp>
        <p:nvSpPr>
          <p:cNvPr id="217" name="Shape 217"/>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224" name="Shape 224"/>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a:buNone/>
            </a:pPr>
            <a:r>
              <a:rPr lang="en-US" sz="1800" b="1" i="0" u="none" strike="noStrike" cap="none" baseline="0"/>
              <a:t>Los beneficios de enseñar a los niños acerca de Dios.</a:t>
            </a:r>
          </a:p>
          <a:p>
            <a:endParaRPr lang="en-US" sz="1800" b="1" i="0" u="none" strike="noStrike" cap="none" baseline="0"/>
          </a:p>
          <a:p>
            <a:pPr>
              <a:buNone/>
            </a:pPr>
            <a:r>
              <a:rPr lang="en-US" sz="1800" b="0" i="0" u="none" strike="noStrike" cap="none" baseline="0"/>
              <a:t>El mandato bíblico de enseñar a nuestros hijos en cuanto a Dios y los principios que él nos ha dado, trae consigo su recompensa.  Vean Salmos 78:1-8:</a:t>
            </a:r>
          </a:p>
          <a:p>
            <a:pPr>
              <a:buNone/>
            </a:pPr>
            <a:r>
              <a:rPr lang="en-US" sz="1800" b="0" i="0" u="none" strike="noStrike" cap="none" baseline="0"/>
              <a:t>		1)  Por lo tanto, la generación venidera APRENDERA el camino correcto.</a:t>
            </a:r>
          </a:p>
          <a:p>
            <a:pPr>
              <a:buNone/>
            </a:pPr>
            <a:r>
              <a:rPr lang="en-US" sz="1800" b="0" i="0" u="none" strike="noStrike" cap="none" baseline="0"/>
              <a:t>		2)  Por lo tanto, la generación venidera pondrá su CONFIANZA en Dios.</a:t>
            </a:r>
          </a:p>
          <a:p>
            <a:pPr>
              <a:buNone/>
            </a:pPr>
            <a:r>
              <a:rPr lang="en-US" sz="1800" b="0" i="0" u="none" strike="noStrike" cap="none" baseline="0"/>
              <a:t>		3)  Por lo tanto, ellos serán  OBEDIENTES a Dios.</a:t>
            </a:r>
          </a:p>
          <a:p>
            <a:pPr>
              <a:buNone/>
            </a:pPr>
            <a:r>
              <a:rPr lang="en-US" sz="1800" b="0" i="0" u="none" strike="noStrike" cap="none" baseline="0"/>
              <a:t>		4)  Por lo tanto, ellos no se OLVIDARAN de Dios.</a:t>
            </a:r>
          </a:p>
          <a:p>
            <a:pPr>
              <a:buNone/>
            </a:pPr>
            <a:r>
              <a:rPr lang="en-US" sz="1800" b="1" i="0" u="none" strike="noStrike" cap="none" baseline="0"/>
              <a:t> </a:t>
            </a:r>
          </a:p>
          <a:p>
            <a:endParaRPr lang="en-US" sz="1800" b="1" i="0" u="none" strike="noStrike" cap="none" baseline="0"/>
          </a:p>
        </p:txBody>
      </p:sp>
      <p:sp>
        <p:nvSpPr>
          <p:cNvPr id="225" name="Shape 225"/>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Shape 232"/>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233" name="Shape 233"/>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a:buNone/>
            </a:pPr>
            <a:r>
              <a:rPr lang="en-US" sz="1800" b="1" i="0" u="none" strike="noStrike" cap="none" baseline="0"/>
              <a:t>Lección práctica de las manos limpias</a:t>
            </a:r>
          </a:p>
          <a:p>
            <a:endParaRPr lang="en-US" sz="1800" b="1" i="0" u="none" strike="noStrike" cap="none" baseline="0"/>
          </a:p>
          <a:p>
            <a:pPr>
              <a:buNone/>
            </a:pPr>
            <a:r>
              <a:rPr lang="en-US" sz="1800" b="0" i="0" u="none" strike="noStrike" cap="none" baseline="0"/>
              <a:t>¿Cuál es el mayor temor de los padres?</a:t>
            </a:r>
            <a:r>
              <a:rPr lang="en-US" sz="1800" b="1" i="0" u="none" strike="noStrike" cap="none" baseline="0"/>
              <a:t>  </a:t>
            </a:r>
            <a:r>
              <a:rPr lang="en-US" sz="1800" b="0" i="0" u="none" strike="noStrike" cap="none" baseline="0"/>
              <a:t>¿Que sus hijos sean secuestrados o les sean arrebatados? ¿Que se involucren en drogas o pandillas?  Recordar a los padres que los hijos pueden ser secuestrados muy fácilmente por Satanás; necesitamos protegerlos.</a:t>
            </a:r>
          </a:p>
          <a:p>
            <a:pPr marL="0" marR="0" lvl="0" indent="0" algn="l" rtl="0">
              <a:buSzPct val="25000"/>
              <a:buNone/>
            </a:pPr>
            <a:r>
              <a:rPr lang="en-US" sz="1800" b="0" i="0" u="none" strike="noStrike" cap="none" baseline="0"/>
              <a:t>Cuelgue una bolsa de papel de una cuerda y coloque pesas adentro.  Pida a un voluntario que la enrolle.  ¡fue fácil!</a:t>
            </a:r>
          </a:p>
          <a:p>
            <a:pPr marL="0" marR="0" lvl="0" indent="0" algn="l" rtl="0">
              <a:buSzPct val="25000"/>
              <a:buNone/>
            </a:pPr>
            <a:r>
              <a:rPr lang="en-US" sz="1800" b="0" i="0" u="none" strike="noStrike" cap="none" baseline="0"/>
              <a:t>Ponga un poco de crema en las manos del voluntario y luego pídale que enrolle la bolsa.  ¡Fue difícil!</a:t>
            </a:r>
          </a:p>
          <a:p>
            <a:pPr>
              <a:buNone/>
            </a:pPr>
            <a:r>
              <a:rPr lang="en-US" sz="1800" b="0" i="0" u="none" strike="noStrike" cap="none" baseline="0"/>
              <a:t>De la ilustración de las manos limpias, usted puede ver que es difícil cerrar la bolsa cuando las manos no están limpias.  Es difícil causar impacto en nuestros hijos cuando nosotros mismos no estamos limpios.  Tenemos que mantener firme en nuestros hijos las palabras de  1 Tim. 4:12; necesitamos mostrarles:</a:t>
            </a:r>
          </a:p>
          <a:p>
            <a:pPr>
              <a:buNone/>
            </a:pPr>
            <a:r>
              <a:rPr lang="en-US" sz="1800" b="0" i="0" u="none" strike="noStrike" cap="none" baseline="0"/>
              <a:t>		* cuánto los amamos</a:t>
            </a:r>
          </a:p>
          <a:p>
            <a:pPr>
              <a:buNone/>
            </a:pPr>
            <a:r>
              <a:rPr lang="en-US" sz="1800" b="0" i="0" u="none" strike="noStrike" cap="none" baseline="0"/>
              <a:t>		* cuánto amamos a nuestro cónyuge</a:t>
            </a:r>
          </a:p>
          <a:p>
            <a:pPr>
              <a:buNone/>
            </a:pPr>
            <a:r>
              <a:rPr lang="en-US" sz="1800" b="0" i="0" u="none" strike="noStrike" cap="none" baseline="0"/>
              <a:t>		* cuánto oramos por los demás</a:t>
            </a:r>
          </a:p>
          <a:p>
            <a:pPr>
              <a:buNone/>
            </a:pPr>
            <a:r>
              <a:rPr lang="en-US" sz="1800" b="0" i="0" u="none" strike="noStrike" cap="none" baseline="0"/>
              <a:t>		* cuánta compasión mostramos</a:t>
            </a:r>
          </a:p>
          <a:p>
            <a:endParaRPr lang="en-US" sz="1800" b="0" i="0" u="none" strike="noStrike" cap="none" baseline="0"/>
          </a:p>
        </p:txBody>
      </p:sp>
      <p:sp>
        <p:nvSpPr>
          <p:cNvPr id="234" name="Shape 234"/>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Shape 241"/>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242" name="Shape 242"/>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a:buNone/>
            </a:pPr>
            <a:r>
              <a:rPr lang="en-US" sz="1800" b="1" i="0" u="none" strike="noStrike" cap="none" baseline="0"/>
              <a:t>Lección práctica de las manos limpias</a:t>
            </a:r>
          </a:p>
          <a:p>
            <a:endParaRPr lang="en-US" sz="1800" b="1" i="0" u="none" strike="noStrike" cap="none" baseline="0"/>
          </a:p>
          <a:p>
            <a:pPr>
              <a:buNone/>
            </a:pPr>
            <a:r>
              <a:rPr lang="en-US" sz="1800" b="0" i="0" u="none" strike="noStrike" cap="none" baseline="0"/>
              <a:t>¿Cuál es el mayor temor de los padres?</a:t>
            </a:r>
            <a:r>
              <a:rPr lang="en-US" sz="1800" b="1" i="0" u="none" strike="noStrike" cap="none" baseline="0"/>
              <a:t>  </a:t>
            </a:r>
            <a:r>
              <a:rPr lang="en-US" sz="1800" b="0" i="0" u="none" strike="noStrike" cap="none" baseline="0"/>
              <a:t>¿Que sus hijos sean secuestrados o les sean arrebatados? ¿Que se involucren en drogas o pandillas?  Recordar a los padres que los hijos pueden ser secuestrados muy fácilmente por Satanás; necesitamos protegerlos.</a:t>
            </a:r>
          </a:p>
          <a:p>
            <a:pPr marL="0" marR="0" lvl="0" indent="0" algn="l" rtl="0">
              <a:buSzPct val="25000"/>
              <a:buNone/>
            </a:pPr>
            <a:r>
              <a:rPr lang="en-US" sz="1800" b="0" i="0" u="none" strike="noStrike" cap="none" baseline="0"/>
              <a:t>Cuelgue una bolsa de papel de una cuerda y coloque pesas adentro.  Pida a un voluntario que la enrolle.  ¡fue fácil!</a:t>
            </a:r>
          </a:p>
          <a:p>
            <a:pPr marL="0" marR="0" lvl="0" indent="0" algn="l" rtl="0">
              <a:buSzPct val="25000"/>
              <a:buNone/>
            </a:pPr>
            <a:r>
              <a:rPr lang="en-US" sz="1800" b="0" i="0" u="none" strike="noStrike" cap="none" baseline="0"/>
              <a:t>Ponga un poco de crema en las manos del voluntario y luego pídale que enrolle la bolsa.  ¡Fue difícil!</a:t>
            </a:r>
          </a:p>
          <a:p>
            <a:pPr>
              <a:buNone/>
            </a:pPr>
            <a:r>
              <a:rPr lang="en-US" sz="1800" b="0" i="0" u="none" strike="noStrike" cap="none" baseline="0"/>
              <a:t>De la ilustración de las manos limpias, usted puede ver que es difícil cerrar la bolsa cuando las manos no están limpias.  Es difícil causar impacto en nuestros hijos cuando nosotros mismos no estamos limpios.  Tenemos que mantener firme en nuestros hijos las palabras de  1 Tim. 4:12; necesitamos mostrarles:</a:t>
            </a:r>
          </a:p>
          <a:p>
            <a:pPr>
              <a:buNone/>
            </a:pPr>
            <a:r>
              <a:rPr lang="en-US" sz="1800" b="0" i="0" u="none" strike="noStrike" cap="none" baseline="0"/>
              <a:t>		* cuánto los amamos</a:t>
            </a:r>
          </a:p>
          <a:p>
            <a:pPr>
              <a:buNone/>
            </a:pPr>
            <a:r>
              <a:rPr lang="en-US" sz="1800" b="0" i="0" u="none" strike="noStrike" cap="none" baseline="0"/>
              <a:t>		* cuánto amamos a nuestro cónyuge</a:t>
            </a:r>
          </a:p>
          <a:p>
            <a:pPr>
              <a:buNone/>
            </a:pPr>
            <a:r>
              <a:rPr lang="en-US" sz="1800" b="0" i="0" u="none" strike="noStrike" cap="none" baseline="0"/>
              <a:t>		* cuánto oramos por los demás</a:t>
            </a:r>
          </a:p>
          <a:p>
            <a:pPr>
              <a:buNone/>
            </a:pPr>
            <a:r>
              <a:rPr lang="en-US" sz="1800" b="0" i="0" u="none" strike="noStrike" cap="none" baseline="0"/>
              <a:t>		* cuánta compasión mostramos</a:t>
            </a:r>
          </a:p>
          <a:p>
            <a:endParaRPr lang="en-US" sz="1800" b="0" i="0" u="none" strike="noStrike" cap="none" baseline="0"/>
          </a:p>
        </p:txBody>
      </p:sp>
      <p:sp>
        <p:nvSpPr>
          <p:cNvPr id="243" name="Shape 243"/>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Shape 250"/>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251" name="Shape 251"/>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a:buNone/>
            </a:pPr>
            <a:r>
              <a:rPr lang="en-US" sz="1800" b="1" i="0" u="none" strike="noStrike" cap="none" baseline="0"/>
              <a:t>Lección práctica de las manos limpias</a:t>
            </a:r>
          </a:p>
          <a:p>
            <a:endParaRPr lang="en-US" sz="1800" b="1" i="0" u="none" strike="noStrike" cap="none" baseline="0"/>
          </a:p>
          <a:p>
            <a:pPr>
              <a:buNone/>
            </a:pPr>
            <a:r>
              <a:rPr lang="en-US" sz="1800" b="0" i="0" u="none" strike="noStrike" cap="none" baseline="0"/>
              <a:t>¿Cuál es el mayor temor de los padres?</a:t>
            </a:r>
            <a:r>
              <a:rPr lang="en-US" sz="1800" b="1" i="0" u="none" strike="noStrike" cap="none" baseline="0"/>
              <a:t>  </a:t>
            </a:r>
            <a:r>
              <a:rPr lang="en-US" sz="1800" b="0" i="0" u="none" strike="noStrike" cap="none" baseline="0"/>
              <a:t>¿Que sus hijos sean secuestrados o les sean arrebatados? ¿Que se involucren en drogas o pandillas?  Recordar a los padres que los hijos pueden ser secuestrados muy fácilmente por Satanás; necesitamos protegerlos.</a:t>
            </a:r>
          </a:p>
          <a:p>
            <a:pPr marL="0" marR="0" lvl="0" indent="0" algn="l" rtl="0">
              <a:buSzPct val="25000"/>
              <a:buNone/>
            </a:pPr>
            <a:r>
              <a:rPr lang="en-US" sz="1800" b="0" i="0" u="none" strike="noStrike" cap="none" baseline="0"/>
              <a:t>Cuelgue una bolsa de papel de una cuerda y coloque pesas adentro.  Pida a un voluntario que la enrolle.  ¡fue fácil!</a:t>
            </a:r>
          </a:p>
          <a:p>
            <a:pPr marL="0" marR="0" lvl="0" indent="0" algn="l" rtl="0">
              <a:buSzPct val="25000"/>
              <a:buNone/>
            </a:pPr>
            <a:r>
              <a:rPr lang="en-US" sz="1800" b="0" i="0" u="none" strike="noStrike" cap="none" baseline="0"/>
              <a:t>Ponga un poco de crema en las manos del voluntario y luego pídale que enrolle la bolsa.  ¡Fue difícil!</a:t>
            </a:r>
          </a:p>
          <a:p>
            <a:pPr>
              <a:buNone/>
            </a:pPr>
            <a:r>
              <a:rPr lang="en-US" sz="1800" b="0" i="0" u="none" strike="noStrike" cap="none" baseline="0"/>
              <a:t>De la ilustración de las manos limpias, usted puede ver que es difícil cerrar la bolsa cuando las manos no están limpias.  Es difícil causar impacto en nuestros hijos cuando nosotros mismos no estamos limpios.  Tenemos que mantener firme en nuestros hijos las palabras de  1 Tim. 4:12; necesitamos mostrarles:</a:t>
            </a:r>
          </a:p>
          <a:p>
            <a:pPr>
              <a:buNone/>
            </a:pPr>
            <a:r>
              <a:rPr lang="en-US" sz="1800" b="0" i="0" u="none" strike="noStrike" cap="none" baseline="0"/>
              <a:t>		* cuánto los amamos</a:t>
            </a:r>
          </a:p>
          <a:p>
            <a:pPr>
              <a:buNone/>
            </a:pPr>
            <a:r>
              <a:rPr lang="en-US" sz="1800" b="0" i="0" u="none" strike="noStrike" cap="none" baseline="0"/>
              <a:t>		* cuánto amamos a nuestro cónyuge</a:t>
            </a:r>
          </a:p>
          <a:p>
            <a:pPr>
              <a:buNone/>
            </a:pPr>
            <a:r>
              <a:rPr lang="en-US" sz="1800" b="0" i="0" u="none" strike="noStrike" cap="none" baseline="0"/>
              <a:t>		* cuánto oramos por los demás</a:t>
            </a:r>
          </a:p>
          <a:p>
            <a:pPr>
              <a:buNone/>
            </a:pPr>
            <a:r>
              <a:rPr lang="en-US" sz="1800" b="0" i="0" u="none" strike="noStrike" cap="none" baseline="0"/>
              <a:t>		* cuánta compasión mostramos</a:t>
            </a:r>
          </a:p>
          <a:p>
            <a:endParaRPr lang="en-US" sz="1800" b="0" i="0" u="none" strike="noStrike" cap="none" baseline="0"/>
          </a:p>
        </p:txBody>
      </p:sp>
      <p:sp>
        <p:nvSpPr>
          <p:cNvPr id="252" name="Shape 252"/>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Shape 257"/>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258" name="Shape 258"/>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a:buNone/>
            </a:pPr>
            <a:r>
              <a:rPr lang="en-US" sz="1800" b="1" i="1" u="none" strike="noStrike" cap="none" baseline="0"/>
              <a:t>Valuegenesis estudio sobre la fe </a:t>
            </a:r>
            <a:br>
              <a:rPr lang="en-US" sz="1800" b="1" i="1" u="none" strike="noStrike" cap="none" baseline="0"/>
            </a:br>
            <a:r>
              <a:rPr lang="en-US" sz="1800" b="1" i="1" u="none" strike="noStrike" cap="none" baseline="0"/>
              <a:t>Roger Dudley</a:t>
            </a:r>
            <a:r>
              <a:rPr lang="en-US" sz="1800" b="1" i="0" u="none" strike="noStrike" cap="none" baseline="0"/>
              <a:t> </a:t>
            </a:r>
          </a:p>
          <a:p>
            <a:pPr>
              <a:buNone/>
            </a:pPr>
            <a:r>
              <a:rPr lang="en-US" sz="1800" b="1" i="0" u="none" strike="noStrike" cap="none" baseline="0"/>
              <a:t> </a:t>
            </a:r>
          </a:p>
          <a:p>
            <a:pPr>
              <a:buNone/>
            </a:pPr>
            <a:r>
              <a:rPr lang="en-US" sz="1800" b="0" i="1" u="none" strike="noStrike" cap="none" baseline="0"/>
              <a:t>“El culto familiar parece ser un factor significativo para ayudar a los jóvenes a desarrollar una fe rica y profunda que cambia vidas. Es interesante que algo tan simple como tener la devoción familiar en forma regular pudiera ser de tanta ayuda.  Piense lo que podría suceder si esta actividad familiar fuera reintegrada en cada hogar.” </a:t>
            </a:r>
          </a:p>
          <a:p>
            <a:endParaRPr lang="en-US" sz="1800" b="0" i="1" u="none" strike="noStrike" cap="none" baseline="0"/>
          </a:p>
        </p:txBody>
      </p:sp>
      <p:sp>
        <p:nvSpPr>
          <p:cNvPr id="259" name="Shape 259"/>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Shape 265"/>
          <p:cNvSpPr>
            <a:spLocks noGrp="1" noRot="1" noChangeAspect="1"/>
          </p:cNvSpPr>
          <p:nvPr>
            <p:ph type="sldImg" idx="2"/>
          </p:nvPr>
        </p:nvSpPr>
        <p:spPr>
          <a:xfrm>
            <a:off x="11811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266" name="Shape 266"/>
          <p:cNvSpPr txBox="1">
            <a:spLocks noGrp="1"/>
          </p:cNvSpPr>
          <p:nvPr>
            <p:ph type="body" idx="1"/>
          </p:nvPr>
        </p:nvSpPr>
        <p:spPr>
          <a:xfrm>
            <a:off x="701039" y="4415789"/>
            <a:ext cx="5608319" cy="4183379"/>
          </a:xfrm>
          <a:prstGeom prst="rect">
            <a:avLst/>
          </a:prstGeom>
          <a:noFill/>
          <a:ln>
            <a:noFill/>
          </a:ln>
        </p:spPr>
        <p:txBody>
          <a:bodyPr lIns="93175" tIns="46575" rIns="93175" bIns="46575" anchor="t" anchorCtr="0">
            <a:noAutofit/>
          </a:bodyPr>
          <a:lstStyle/>
          <a:p>
            <a:pPr>
              <a:buNone/>
            </a:pPr>
            <a:r>
              <a:rPr lang="en-US" sz="1800" b="1" i="0" u="none" strike="noStrike" cap="none" baseline="0"/>
              <a:t>Ministerio de Curación, p. 304</a:t>
            </a:r>
          </a:p>
          <a:p>
            <a:endParaRPr lang="en-US" sz="1800" b="1" i="0" u="none" strike="noStrike" cap="none" baseline="0"/>
          </a:p>
          <a:p>
            <a:pPr>
              <a:buNone/>
            </a:pPr>
            <a:r>
              <a:rPr lang="en-US" sz="1800" b="0" i="1" u="none" strike="noStrike" cap="none" baseline="0"/>
              <a:t>“Padres y madres, por muy urgentes que sean vuestras ocupaciones, no dejéis nunca de reunir a vuestra familia en torno del altar de Dios.  Pedid el amparo de los santos ángeles para vuestra casa.”</a:t>
            </a:r>
          </a:p>
          <a:p>
            <a:endParaRPr lang="en-US" sz="1800" b="0" i="1" u="none" strike="noStrike" cap="none" baseline="0"/>
          </a:p>
        </p:txBody>
      </p:sp>
      <p:sp>
        <p:nvSpPr>
          <p:cNvPr id="267" name="Shape 267"/>
          <p:cNvSpPr txBox="1">
            <a:spLocks noGrp="1"/>
          </p:cNvSpPr>
          <p:nvPr>
            <p:ph type="sldNum" idx="12"/>
          </p:nvPr>
        </p:nvSpPr>
        <p:spPr>
          <a:xfrm>
            <a:off x="3970937" y="8829967"/>
            <a:ext cx="3037839" cy="464819"/>
          </a:xfrm>
          <a:prstGeom prst="rect">
            <a:avLst/>
          </a:prstGeom>
          <a:noFill/>
          <a:ln>
            <a:noFill/>
          </a:ln>
        </p:spPr>
        <p:txBody>
          <a:bodyPr lIns="93175" tIns="46575" rIns="93175" bIns="46575" anchor="b" anchorCtr="0">
            <a:noAutofit/>
          </a:bodyPr>
          <a:lstStyle/>
          <a:p>
            <a:pPr marL="0" marR="0" lvl="0" indent="0" algn="r" rtl="0">
              <a:buSzPct val="25000"/>
              <a:buNone/>
            </a:pPr>
            <a:r>
              <a:rPr lang="en-US"/>
              <a:t> </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bg>
      <p:bgPr>
        <a:blipFill>
          <a:blip r:embed="rId2"/>
          <a:stretch>
            <a:fillRect/>
          </a:stretch>
        </a:blipFill>
        <a:effectLst/>
      </p:bgPr>
    </p:bg>
    <p:spTree>
      <p:nvGrpSpPr>
        <p:cNvPr id="1" name="Shape 14"/>
        <p:cNvGrpSpPr/>
        <p:nvPr/>
      </p:nvGrpSpPr>
      <p:grpSpPr>
        <a:xfrm>
          <a:off x="0" y="0"/>
          <a:ext cx="0" cy="0"/>
          <a:chOff x="0" y="0"/>
          <a:chExt cx="0" cy="0"/>
        </a:xfrm>
      </p:grpSpPr>
      <p:sp>
        <p:nvSpPr>
          <p:cNvPr id="15" name="Shape 15"/>
          <p:cNvSpPr txBox="1">
            <a:spLocks noGrp="1"/>
          </p:cNvSpPr>
          <p:nvPr>
            <p:ph type="ctrTitle"/>
          </p:nvPr>
        </p:nvSpPr>
        <p:spPr>
          <a:xfrm>
            <a:off x="609600" y="2286000"/>
            <a:ext cx="6934199" cy="1143000"/>
          </a:xfrm>
          <a:prstGeom prst="rect">
            <a:avLst/>
          </a:prstGeom>
          <a:noFill/>
          <a:ln>
            <a:noFill/>
          </a:ln>
        </p:spPr>
        <p:txBody>
          <a:bodyPr lIns="91425" tIns="91425" rIns="91425" bIns="91425" anchor="b" anchorCtr="0"/>
          <a:lstStyle>
            <a:lvl1pPr marL="0" marR="0" indent="0" algn="ctr" rtl="0">
              <a:spcBef>
                <a:spcPts val="0"/>
              </a:spcBef>
              <a:spcAft>
                <a:spcPts val="0"/>
              </a:spcAft>
              <a:defRPr sz="5400" b="1" i="0" u="none" strike="noStrike" cap="none" baseline="0">
                <a:solidFill>
                  <a:schemeClr val="dk2"/>
                </a:solidFill>
                <a:latin typeface="Times New Roman"/>
                <a:ea typeface="Times New Roman"/>
                <a:cs typeface="Times New Roman"/>
                <a:sym typeface="Times New Roman"/>
              </a:defRPr>
            </a:lvl1pPr>
            <a:lvl2pPr marL="0" marR="0" indent="0" algn="ctr" rtl="0">
              <a:spcBef>
                <a:spcPts val="0"/>
              </a:spcBef>
              <a:spcAft>
                <a:spcPts val="0"/>
              </a:spcAft>
              <a:defRPr sz="4400" b="1" i="0" u="none" strike="noStrike" cap="none" baseline="0">
                <a:solidFill>
                  <a:schemeClr val="dk2"/>
                </a:solidFill>
                <a:latin typeface="Times New Roman"/>
                <a:ea typeface="Times New Roman"/>
                <a:cs typeface="Times New Roman"/>
                <a:sym typeface="Times New Roman"/>
              </a:defRPr>
            </a:lvl2pPr>
            <a:lvl3pPr marL="0" marR="0" indent="0" algn="ctr" rtl="0">
              <a:spcBef>
                <a:spcPts val="0"/>
              </a:spcBef>
              <a:spcAft>
                <a:spcPts val="0"/>
              </a:spcAft>
              <a:defRPr sz="4400" b="1" i="0" u="none" strike="noStrike" cap="none" baseline="0">
                <a:solidFill>
                  <a:schemeClr val="dk2"/>
                </a:solidFill>
                <a:latin typeface="Times New Roman"/>
                <a:ea typeface="Times New Roman"/>
                <a:cs typeface="Times New Roman"/>
                <a:sym typeface="Times New Roman"/>
              </a:defRPr>
            </a:lvl3pPr>
            <a:lvl4pPr marL="0" marR="0" indent="0" algn="ctr" rtl="0">
              <a:spcBef>
                <a:spcPts val="0"/>
              </a:spcBef>
              <a:spcAft>
                <a:spcPts val="0"/>
              </a:spcAft>
              <a:defRPr sz="4400" b="1" i="0" u="none" strike="noStrike" cap="none" baseline="0">
                <a:solidFill>
                  <a:schemeClr val="dk2"/>
                </a:solidFill>
                <a:latin typeface="Times New Roman"/>
                <a:ea typeface="Times New Roman"/>
                <a:cs typeface="Times New Roman"/>
                <a:sym typeface="Times New Roman"/>
              </a:defRPr>
            </a:lvl4pPr>
            <a:lvl5pPr marL="0" marR="0" indent="0" algn="ctr" rtl="0">
              <a:spcBef>
                <a:spcPts val="0"/>
              </a:spcBef>
              <a:spcAft>
                <a:spcPts val="0"/>
              </a:spcAft>
              <a:defRPr sz="4400" b="1" i="0" u="none" strike="noStrike" cap="none" baseline="0">
                <a:solidFill>
                  <a:schemeClr val="dk2"/>
                </a:solidFill>
                <a:latin typeface="Times New Roman"/>
                <a:ea typeface="Times New Roman"/>
                <a:cs typeface="Times New Roman"/>
                <a:sym typeface="Times New Roman"/>
              </a:defRPr>
            </a:lvl5pPr>
            <a:lvl6pPr marL="457200" marR="0" indent="0" algn="ctr" rtl="0">
              <a:spcBef>
                <a:spcPts val="0"/>
              </a:spcBef>
              <a:spcAft>
                <a:spcPts val="0"/>
              </a:spcAft>
              <a:defRPr sz="4400" b="1" i="0" u="none" strike="noStrike" cap="none" baseline="0">
                <a:solidFill>
                  <a:schemeClr val="dk2"/>
                </a:solidFill>
                <a:latin typeface="Times New Roman"/>
                <a:ea typeface="Times New Roman"/>
                <a:cs typeface="Times New Roman"/>
                <a:sym typeface="Times New Roman"/>
              </a:defRPr>
            </a:lvl6pPr>
            <a:lvl7pPr marL="914400" marR="0" indent="0" algn="ctr" rtl="0">
              <a:spcBef>
                <a:spcPts val="0"/>
              </a:spcBef>
              <a:spcAft>
                <a:spcPts val="0"/>
              </a:spcAft>
              <a:defRPr sz="4400" b="1" i="0" u="none" strike="noStrike" cap="none" baseline="0">
                <a:solidFill>
                  <a:schemeClr val="dk2"/>
                </a:solidFill>
                <a:latin typeface="Times New Roman"/>
                <a:ea typeface="Times New Roman"/>
                <a:cs typeface="Times New Roman"/>
                <a:sym typeface="Times New Roman"/>
              </a:defRPr>
            </a:lvl7pPr>
            <a:lvl8pPr marL="1371600" marR="0" indent="0" algn="ctr" rtl="0">
              <a:spcBef>
                <a:spcPts val="0"/>
              </a:spcBef>
              <a:spcAft>
                <a:spcPts val="0"/>
              </a:spcAft>
              <a:defRPr sz="4400" b="1" i="0" u="none" strike="noStrike" cap="none" baseline="0">
                <a:solidFill>
                  <a:schemeClr val="dk2"/>
                </a:solidFill>
                <a:latin typeface="Times New Roman"/>
                <a:ea typeface="Times New Roman"/>
                <a:cs typeface="Times New Roman"/>
                <a:sym typeface="Times New Roman"/>
              </a:defRPr>
            </a:lvl8pPr>
            <a:lvl9pPr marL="1828800" marR="0" indent="0" algn="ctr" rtl="0">
              <a:spcBef>
                <a:spcPts val="0"/>
              </a:spcBef>
              <a:spcAft>
                <a:spcPts val="0"/>
              </a:spcAft>
              <a:defRPr sz="4400" b="1" i="0" u="none" strike="noStrike" cap="none" baseline="0">
                <a:solidFill>
                  <a:schemeClr val="dk2"/>
                </a:solidFill>
                <a:latin typeface="Times New Roman"/>
                <a:ea typeface="Times New Roman"/>
                <a:cs typeface="Times New Roman"/>
                <a:sym typeface="Times New Roman"/>
              </a:defRPr>
            </a:lvl9pPr>
          </a:lstStyle>
          <a:p>
            <a:endParaRPr/>
          </a:p>
        </p:txBody>
      </p:sp>
      <p:sp>
        <p:nvSpPr>
          <p:cNvPr id="16" name="Shape 16"/>
          <p:cNvSpPr txBox="1">
            <a:spLocks noGrp="1"/>
          </p:cNvSpPr>
          <p:nvPr>
            <p:ph type="subTitle" idx="1"/>
          </p:nvPr>
        </p:nvSpPr>
        <p:spPr>
          <a:xfrm>
            <a:off x="838200" y="3581400"/>
            <a:ext cx="6400799" cy="1371599"/>
          </a:xfrm>
          <a:prstGeom prst="rect">
            <a:avLst/>
          </a:prstGeom>
          <a:noFill/>
          <a:ln>
            <a:noFill/>
          </a:ln>
        </p:spPr>
        <p:txBody>
          <a:bodyPr lIns="91425" tIns="91425" rIns="91425" bIns="91425" anchor="t" anchorCtr="0"/>
          <a:lstStyle>
            <a:lvl1pPr marL="0" marR="0" indent="0" algn="ctr" rtl="0">
              <a:spcBef>
                <a:spcPts val="640"/>
              </a:spcBef>
              <a:spcAft>
                <a:spcPts val="0"/>
              </a:spcAft>
              <a:buClr>
                <a:schemeClr val="dk1"/>
              </a:buClr>
              <a:buFont typeface="Times New Roman"/>
              <a:buNone/>
              <a:defRPr sz="3200" b="1" i="0" u="none" strike="noStrike" cap="none" baseline="0">
                <a:solidFill>
                  <a:schemeClr val="dk1"/>
                </a:solidFill>
                <a:latin typeface="Times New Roman"/>
                <a:ea typeface="Times New Roman"/>
                <a:cs typeface="Times New Roman"/>
                <a:sym typeface="Times New Roman"/>
              </a:defRPr>
            </a:lvl1pPr>
            <a:lvl2pPr marL="742950" marR="0" indent="-177800" algn="l" rtl="0">
              <a:spcBef>
                <a:spcPts val="560"/>
              </a:spcBef>
              <a:spcAft>
                <a:spcPts val="0"/>
              </a:spcAft>
              <a:buClr>
                <a:schemeClr val="dk1"/>
              </a:buClr>
              <a:buFont typeface="Arial"/>
              <a:buChar char="•"/>
              <a:defRPr sz="2800" b="1" i="0" u="none" strike="noStrike" cap="none" baseline="0">
                <a:solidFill>
                  <a:schemeClr val="dk1"/>
                </a:solidFill>
                <a:latin typeface="Times New Roman"/>
                <a:ea typeface="Times New Roman"/>
                <a:cs typeface="Times New Roman"/>
                <a:sym typeface="Times New Roman"/>
              </a:defRPr>
            </a:lvl2pPr>
            <a:lvl3pPr marL="1143000" marR="0" indent="-136525" algn="l" rtl="0">
              <a:spcBef>
                <a:spcPts val="480"/>
              </a:spcBef>
              <a:spcAft>
                <a:spcPts val="0"/>
              </a:spcAft>
              <a:buClr>
                <a:schemeClr val="dk1"/>
              </a:buClr>
              <a:buFont typeface="Arial"/>
              <a:buChar char="•"/>
              <a:defRPr sz="2400" b="1" i="0" u="none" strike="noStrike" cap="none" baseline="0">
                <a:solidFill>
                  <a:schemeClr val="dk1"/>
                </a:solidFill>
                <a:latin typeface="Times New Roman"/>
                <a:ea typeface="Times New Roman"/>
                <a:cs typeface="Times New Roman"/>
                <a:sym typeface="Times New Roman"/>
              </a:defRPr>
            </a:lvl3pPr>
            <a:lvl4pPr marL="1600200" marR="0" indent="-152400" algn="l" rtl="0">
              <a:spcBef>
                <a:spcPts val="400"/>
              </a:spcBef>
              <a:spcAft>
                <a:spcPts val="0"/>
              </a:spcAft>
              <a:buClr>
                <a:schemeClr val="dk1"/>
              </a:buClr>
              <a:buFont typeface="Arial"/>
              <a:buChar char="•"/>
              <a:defRPr sz="2000" b="1" i="0" u="none" strike="noStrike" cap="none" baseline="0">
                <a:solidFill>
                  <a:schemeClr val="dk1"/>
                </a:solidFill>
                <a:latin typeface="Times New Roman"/>
                <a:ea typeface="Times New Roman"/>
                <a:cs typeface="Times New Roman"/>
                <a:sym typeface="Times New Roman"/>
              </a:defRPr>
            </a:lvl4pPr>
            <a:lvl5pPr marL="2057400" marR="0" indent="-152400" algn="l" rtl="0">
              <a:spcBef>
                <a:spcPts val="400"/>
              </a:spcBef>
              <a:spcAft>
                <a:spcPts val="0"/>
              </a:spcAft>
              <a:buClr>
                <a:schemeClr val="dk1"/>
              </a:buClr>
              <a:buFont typeface="Arial"/>
              <a:buChar char="•"/>
              <a:defRPr sz="2000" b="1" i="0" u="none" strike="noStrike" cap="none" baseline="0">
                <a:solidFill>
                  <a:schemeClr val="dk1"/>
                </a:solidFill>
                <a:latin typeface="Times New Roman"/>
                <a:ea typeface="Times New Roman"/>
                <a:cs typeface="Times New Roman"/>
                <a:sym typeface="Times New Roman"/>
              </a:defRPr>
            </a:lvl5pPr>
            <a:lvl6pPr marL="2514600" marR="0" indent="-152400" algn="l" rtl="0">
              <a:spcBef>
                <a:spcPts val="400"/>
              </a:spcBef>
              <a:spcAft>
                <a:spcPts val="0"/>
              </a:spcAft>
              <a:buClr>
                <a:schemeClr val="dk1"/>
              </a:buClr>
              <a:buFont typeface="Arial"/>
              <a:buChar char="•"/>
              <a:defRPr sz="2000" b="1" i="0" u="none" strike="noStrike" cap="none" baseline="0">
                <a:solidFill>
                  <a:schemeClr val="dk1"/>
                </a:solidFill>
                <a:latin typeface="Times New Roman"/>
                <a:ea typeface="Times New Roman"/>
                <a:cs typeface="Times New Roman"/>
                <a:sym typeface="Times New Roman"/>
              </a:defRPr>
            </a:lvl6pPr>
            <a:lvl7pPr marL="2971800" marR="0" indent="-152400" algn="l" rtl="0">
              <a:spcBef>
                <a:spcPts val="400"/>
              </a:spcBef>
              <a:spcAft>
                <a:spcPts val="0"/>
              </a:spcAft>
              <a:buClr>
                <a:schemeClr val="dk1"/>
              </a:buClr>
              <a:buFont typeface="Arial"/>
              <a:buChar char="•"/>
              <a:defRPr sz="2000" b="1" i="0" u="none" strike="noStrike" cap="none" baseline="0">
                <a:solidFill>
                  <a:schemeClr val="dk1"/>
                </a:solidFill>
                <a:latin typeface="Times New Roman"/>
                <a:ea typeface="Times New Roman"/>
                <a:cs typeface="Times New Roman"/>
                <a:sym typeface="Times New Roman"/>
              </a:defRPr>
            </a:lvl7pPr>
            <a:lvl8pPr marL="3429000" marR="0" indent="-152400" algn="l" rtl="0">
              <a:spcBef>
                <a:spcPts val="400"/>
              </a:spcBef>
              <a:spcAft>
                <a:spcPts val="0"/>
              </a:spcAft>
              <a:buClr>
                <a:schemeClr val="dk1"/>
              </a:buClr>
              <a:buFont typeface="Arial"/>
              <a:buChar char="•"/>
              <a:defRPr sz="2000" b="1" i="0" u="none" strike="noStrike" cap="none" baseline="0">
                <a:solidFill>
                  <a:schemeClr val="dk1"/>
                </a:solidFill>
                <a:latin typeface="Times New Roman"/>
                <a:ea typeface="Times New Roman"/>
                <a:cs typeface="Times New Roman"/>
                <a:sym typeface="Times New Roman"/>
              </a:defRPr>
            </a:lvl8pPr>
            <a:lvl9pPr marL="3886200" marR="0" indent="-152400" algn="l" rtl="0">
              <a:spcBef>
                <a:spcPts val="400"/>
              </a:spcBef>
              <a:spcAft>
                <a:spcPts val="0"/>
              </a:spcAft>
              <a:buClr>
                <a:schemeClr val="dk1"/>
              </a:buClr>
              <a:buFont typeface="Arial"/>
              <a:buChar char="•"/>
              <a:defRPr sz="2000" b="1" i="0" u="none" strike="noStrike" cap="none" baseline="0">
                <a:solidFill>
                  <a:schemeClr val="dk1"/>
                </a:solidFill>
                <a:latin typeface="Times New Roman"/>
                <a:ea typeface="Times New Roman"/>
                <a:cs typeface="Times New Roman"/>
                <a:sym typeface="Times New Roman"/>
              </a:defRPr>
            </a:lvl9pPr>
          </a:lstStyle>
          <a:p>
            <a:endParaRPr/>
          </a:p>
        </p:txBody>
      </p:sp>
      <p:sp>
        <p:nvSpPr>
          <p:cNvPr id="17" name="Shape 17"/>
          <p:cNvSpPr txBox="1">
            <a:spLocks noGrp="1"/>
          </p:cNvSpPr>
          <p:nvPr>
            <p:ph type="dt" idx="10"/>
          </p:nvPr>
        </p:nvSpPr>
        <p:spPr>
          <a:xfrm>
            <a:off x="685800" y="6400800"/>
            <a:ext cx="1904999" cy="457200"/>
          </a:xfrm>
          <a:prstGeom prst="rect">
            <a:avLst/>
          </a:prstGeom>
          <a:noFill/>
          <a:ln>
            <a:noFill/>
          </a:ln>
        </p:spPr>
        <p:txBody>
          <a:bodyPr lIns="91425" tIns="91425" rIns="91425" bIns="91425" anchor="t" anchorCtr="0"/>
          <a:lstStyle>
            <a:lvl1pPr marL="0" marR="0" indent="0" algn="l"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18" name="Shape 18"/>
          <p:cNvSpPr txBox="1">
            <a:spLocks noGrp="1"/>
          </p:cNvSpPr>
          <p:nvPr>
            <p:ph type="ftr" idx="11"/>
          </p:nvPr>
        </p:nvSpPr>
        <p:spPr>
          <a:xfrm>
            <a:off x="3124200" y="6400800"/>
            <a:ext cx="2895600" cy="457200"/>
          </a:xfrm>
          <a:prstGeom prst="rect">
            <a:avLst/>
          </a:prstGeom>
          <a:noFill/>
          <a:ln>
            <a:noFill/>
          </a:ln>
        </p:spPr>
        <p:txBody>
          <a:bodyPr lIns="91425" tIns="91425" rIns="91425" bIns="91425" anchor="t" anchorCtr="0"/>
          <a:lstStyle>
            <a:lvl1pPr marL="0" marR="0" indent="0" algn="ctr" rtl="0">
              <a:spcBef>
                <a:spcPts val="0"/>
              </a:spcBef>
              <a:spcAft>
                <a:spcPts val="0"/>
              </a:spcAft>
              <a:defRPr sz="1400" b="0" i="0" u="none" strike="noStrike" cap="none" baseline="0">
                <a:solidFill>
                  <a:srgbClr val="FFFFFF"/>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19" name="Shape 19"/>
          <p:cNvSpPr txBox="1">
            <a:spLocks noGrp="1"/>
          </p:cNvSpPr>
          <p:nvPr>
            <p:ph type="sldNum" idx="12"/>
          </p:nvPr>
        </p:nvSpPr>
        <p:spPr>
          <a:xfrm>
            <a:off x="6553200" y="6400800"/>
            <a:ext cx="1904999" cy="457200"/>
          </a:xfrm>
          <a:prstGeom prst="rect">
            <a:avLst/>
          </a:prstGeom>
          <a:noFill/>
          <a:ln>
            <a:noFill/>
          </a:ln>
        </p:spPr>
        <p:txBody>
          <a:bodyPr lIns="91425" tIns="91425" rIns="91425" bIns="91425" anchor="t" anchorCtr="0"/>
          <a:lstStyle>
            <a:lvl1pPr marL="0" marR="0" indent="0" algn="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VERTICAL_TEXT">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685800" y="609600"/>
            <a:ext cx="7772400" cy="1143000"/>
          </a:xfrm>
          <a:prstGeom prst="rect">
            <a:avLst/>
          </a:prstGeom>
          <a:noFill/>
          <a:ln>
            <a:noFill/>
          </a:ln>
        </p:spPr>
        <p:txBody>
          <a:bodyPr lIns="91425" tIns="91425" rIns="91425" bIns="91425" anchor="ctr" anchorCtr="0"/>
          <a:lstStyle>
            <a:lvl1pPr algn="ctr" rtl="0">
              <a:spcBef>
                <a:spcPts val="0"/>
              </a:spcBef>
              <a:spcAft>
                <a:spcPts val="0"/>
              </a:spcAft>
              <a:defRPr sz="4400" b="1">
                <a:solidFill>
                  <a:schemeClr val="dk2"/>
                </a:solidFill>
                <a:latin typeface="Times New Roman"/>
                <a:ea typeface="Times New Roman"/>
                <a:cs typeface="Times New Roman"/>
                <a:sym typeface="Times New Roman"/>
              </a:defRPr>
            </a:lvl1pPr>
            <a:lvl2pPr algn="ctr" rtl="0">
              <a:spcBef>
                <a:spcPts val="0"/>
              </a:spcBef>
              <a:spcAft>
                <a:spcPts val="0"/>
              </a:spcAft>
              <a:defRPr sz="4400" b="1">
                <a:solidFill>
                  <a:schemeClr val="dk2"/>
                </a:solidFill>
                <a:latin typeface="Times New Roman"/>
                <a:ea typeface="Times New Roman"/>
                <a:cs typeface="Times New Roman"/>
                <a:sym typeface="Times New Roman"/>
              </a:defRPr>
            </a:lvl2pPr>
            <a:lvl3pPr algn="ctr" rtl="0">
              <a:spcBef>
                <a:spcPts val="0"/>
              </a:spcBef>
              <a:spcAft>
                <a:spcPts val="0"/>
              </a:spcAft>
              <a:defRPr sz="4400" b="1">
                <a:solidFill>
                  <a:schemeClr val="dk2"/>
                </a:solidFill>
                <a:latin typeface="Times New Roman"/>
                <a:ea typeface="Times New Roman"/>
                <a:cs typeface="Times New Roman"/>
                <a:sym typeface="Times New Roman"/>
              </a:defRPr>
            </a:lvl3pPr>
            <a:lvl4pPr algn="ctr" rtl="0">
              <a:spcBef>
                <a:spcPts val="0"/>
              </a:spcBef>
              <a:spcAft>
                <a:spcPts val="0"/>
              </a:spcAft>
              <a:defRPr sz="4400" b="1">
                <a:solidFill>
                  <a:schemeClr val="dk2"/>
                </a:solidFill>
                <a:latin typeface="Times New Roman"/>
                <a:ea typeface="Times New Roman"/>
                <a:cs typeface="Times New Roman"/>
                <a:sym typeface="Times New Roman"/>
              </a:defRPr>
            </a:lvl4pPr>
            <a:lvl5pPr algn="ctr" rtl="0">
              <a:spcBef>
                <a:spcPts val="0"/>
              </a:spcBef>
              <a:spcAft>
                <a:spcPts val="0"/>
              </a:spcAft>
              <a:defRPr sz="4400" b="1">
                <a:solidFill>
                  <a:schemeClr val="dk2"/>
                </a:solidFill>
                <a:latin typeface="Times New Roman"/>
                <a:ea typeface="Times New Roman"/>
                <a:cs typeface="Times New Roman"/>
                <a:sym typeface="Times New Roman"/>
              </a:defRPr>
            </a:lvl5pPr>
            <a:lvl6pPr marL="457200" algn="ctr" rtl="0">
              <a:spcBef>
                <a:spcPts val="0"/>
              </a:spcBef>
              <a:spcAft>
                <a:spcPts val="0"/>
              </a:spcAft>
              <a:defRPr sz="4400" b="1">
                <a:solidFill>
                  <a:schemeClr val="dk2"/>
                </a:solidFill>
                <a:latin typeface="Times New Roman"/>
                <a:ea typeface="Times New Roman"/>
                <a:cs typeface="Times New Roman"/>
                <a:sym typeface="Times New Roman"/>
              </a:defRPr>
            </a:lvl6pPr>
            <a:lvl7pPr marL="914400" algn="ctr" rtl="0">
              <a:spcBef>
                <a:spcPts val="0"/>
              </a:spcBef>
              <a:spcAft>
                <a:spcPts val="0"/>
              </a:spcAft>
              <a:defRPr sz="4400" b="1">
                <a:solidFill>
                  <a:schemeClr val="dk2"/>
                </a:solidFill>
                <a:latin typeface="Times New Roman"/>
                <a:ea typeface="Times New Roman"/>
                <a:cs typeface="Times New Roman"/>
                <a:sym typeface="Times New Roman"/>
              </a:defRPr>
            </a:lvl7pPr>
            <a:lvl8pPr marL="1371600" algn="ctr" rtl="0">
              <a:spcBef>
                <a:spcPts val="0"/>
              </a:spcBef>
              <a:spcAft>
                <a:spcPts val="0"/>
              </a:spcAft>
              <a:defRPr sz="4400" b="1">
                <a:solidFill>
                  <a:schemeClr val="dk2"/>
                </a:solidFill>
                <a:latin typeface="Times New Roman"/>
                <a:ea typeface="Times New Roman"/>
                <a:cs typeface="Times New Roman"/>
                <a:sym typeface="Times New Roman"/>
              </a:defRPr>
            </a:lvl8pPr>
            <a:lvl9pPr marL="1828800" algn="ctr" rtl="0">
              <a:spcBef>
                <a:spcPts val="0"/>
              </a:spcBef>
              <a:spcAft>
                <a:spcPts val="0"/>
              </a:spcAft>
              <a:defRPr sz="4400" b="1">
                <a:solidFill>
                  <a:schemeClr val="dk2"/>
                </a:solidFill>
                <a:latin typeface="Times New Roman"/>
                <a:ea typeface="Times New Roman"/>
                <a:cs typeface="Times New Roman"/>
                <a:sym typeface="Times New Roman"/>
              </a:defRPr>
            </a:lvl9pPr>
          </a:lstStyle>
          <a:p>
            <a:endParaRPr/>
          </a:p>
        </p:txBody>
      </p:sp>
      <p:sp>
        <p:nvSpPr>
          <p:cNvPr id="73" name="Shape 73"/>
          <p:cNvSpPr txBox="1">
            <a:spLocks noGrp="1"/>
          </p:cNvSpPr>
          <p:nvPr>
            <p:ph type="body" idx="1"/>
          </p:nvPr>
        </p:nvSpPr>
        <p:spPr>
          <a:xfrm rot="5400000">
            <a:off x="2514599" y="152399"/>
            <a:ext cx="4114800" cy="7772400"/>
          </a:xfrm>
          <a:prstGeom prst="rect">
            <a:avLst/>
          </a:prstGeom>
          <a:noFill/>
          <a:ln>
            <a:noFill/>
          </a:ln>
        </p:spPr>
        <p:txBody>
          <a:bodyPr lIns="91425" tIns="91425" rIns="91425" bIns="91425" anchor="t" anchorCtr="0"/>
          <a:lstStyle>
            <a:lvl1pPr marL="342900" indent="-222250" algn="l" rtl="0">
              <a:spcBef>
                <a:spcPts val="640"/>
              </a:spcBef>
              <a:spcAft>
                <a:spcPts val="0"/>
              </a:spcAft>
              <a:buClr>
                <a:schemeClr val="dk1"/>
              </a:buClr>
              <a:buFont typeface="Arial"/>
              <a:buChar char="•"/>
              <a:defRPr sz="3200" b="1">
                <a:solidFill>
                  <a:schemeClr val="dk1"/>
                </a:solidFill>
                <a:latin typeface="Times New Roman"/>
                <a:ea typeface="Times New Roman"/>
                <a:cs typeface="Times New Roman"/>
                <a:sym typeface="Times New Roman"/>
              </a:defRPr>
            </a:lvl1pPr>
            <a:lvl2pPr marL="742950" indent="-177800" algn="l" rtl="0">
              <a:spcBef>
                <a:spcPts val="560"/>
              </a:spcBef>
              <a:spcAft>
                <a:spcPts val="0"/>
              </a:spcAft>
              <a:buClr>
                <a:schemeClr val="dk1"/>
              </a:buClr>
              <a:buFont typeface="Arial"/>
              <a:buChar char="•"/>
              <a:defRPr sz="2800" b="1">
                <a:solidFill>
                  <a:schemeClr val="dk1"/>
                </a:solidFill>
                <a:latin typeface="Times New Roman"/>
                <a:ea typeface="Times New Roman"/>
                <a:cs typeface="Times New Roman"/>
                <a:sym typeface="Times New Roman"/>
              </a:defRPr>
            </a:lvl2pPr>
            <a:lvl3pPr marL="1143000" indent="-136525" algn="l" rtl="0">
              <a:spcBef>
                <a:spcPts val="480"/>
              </a:spcBef>
              <a:spcAft>
                <a:spcPts val="0"/>
              </a:spcAft>
              <a:buClr>
                <a:schemeClr val="dk1"/>
              </a:buClr>
              <a:buFont typeface="Arial"/>
              <a:buChar char="•"/>
              <a:defRPr sz="2400" b="1">
                <a:solidFill>
                  <a:schemeClr val="dk1"/>
                </a:solidFill>
                <a:latin typeface="Times New Roman"/>
                <a:ea typeface="Times New Roman"/>
                <a:cs typeface="Times New Roman"/>
                <a:sym typeface="Times New Roman"/>
              </a:defRPr>
            </a:lvl3pPr>
            <a:lvl4pPr marL="1600200" indent="-152400" algn="l" rtl="0">
              <a:spcBef>
                <a:spcPts val="400"/>
              </a:spcBef>
              <a:spcAft>
                <a:spcPts val="0"/>
              </a:spcAft>
              <a:buClr>
                <a:schemeClr val="dk1"/>
              </a:buClr>
              <a:buFont typeface="Arial"/>
              <a:buChar char="•"/>
              <a:defRPr sz="2000" b="1">
                <a:solidFill>
                  <a:schemeClr val="dk1"/>
                </a:solidFill>
                <a:latin typeface="Times New Roman"/>
                <a:ea typeface="Times New Roman"/>
                <a:cs typeface="Times New Roman"/>
                <a:sym typeface="Times New Roman"/>
              </a:defRPr>
            </a:lvl4pPr>
            <a:lvl5pPr marL="2057400" indent="-152400" algn="l" rtl="0">
              <a:spcBef>
                <a:spcPts val="400"/>
              </a:spcBef>
              <a:spcAft>
                <a:spcPts val="0"/>
              </a:spcAft>
              <a:buClr>
                <a:schemeClr val="dk1"/>
              </a:buClr>
              <a:buFont typeface="Arial"/>
              <a:buChar char="•"/>
              <a:defRPr sz="2000" b="1">
                <a:solidFill>
                  <a:schemeClr val="dk1"/>
                </a:solidFill>
                <a:latin typeface="Times New Roman"/>
                <a:ea typeface="Times New Roman"/>
                <a:cs typeface="Times New Roman"/>
                <a:sym typeface="Times New Roman"/>
              </a:defRPr>
            </a:lvl5pPr>
            <a:lvl6pPr marL="2514600" indent="-152400" algn="l" rtl="0">
              <a:spcBef>
                <a:spcPts val="400"/>
              </a:spcBef>
              <a:spcAft>
                <a:spcPts val="0"/>
              </a:spcAft>
              <a:buClr>
                <a:schemeClr val="dk1"/>
              </a:buClr>
              <a:buFont typeface="Arial"/>
              <a:buChar char="•"/>
              <a:defRPr sz="2000" b="1">
                <a:solidFill>
                  <a:schemeClr val="dk1"/>
                </a:solidFill>
                <a:latin typeface="Times New Roman"/>
                <a:ea typeface="Times New Roman"/>
                <a:cs typeface="Times New Roman"/>
                <a:sym typeface="Times New Roman"/>
              </a:defRPr>
            </a:lvl6pPr>
            <a:lvl7pPr marL="2971800" indent="-152400" algn="l" rtl="0">
              <a:spcBef>
                <a:spcPts val="400"/>
              </a:spcBef>
              <a:spcAft>
                <a:spcPts val="0"/>
              </a:spcAft>
              <a:buClr>
                <a:schemeClr val="dk1"/>
              </a:buClr>
              <a:buFont typeface="Arial"/>
              <a:buChar char="•"/>
              <a:defRPr sz="2000" b="1">
                <a:solidFill>
                  <a:schemeClr val="dk1"/>
                </a:solidFill>
                <a:latin typeface="Times New Roman"/>
                <a:ea typeface="Times New Roman"/>
                <a:cs typeface="Times New Roman"/>
                <a:sym typeface="Times New Roman"/>
              </a:defRPr>
            </a:lvl7pPr>
            <a:lvl8pPr marL="3429000" indent="-152400" algn="l" rtl="0">
              <a:spcBef>
                <a:spcPts val="400"/>
              </a:spcBef>
              <a:spcAft>
                <a:spcPts val="0"/>
              </a:spcAft>
              <a:buClr>
                <a:schemeClr val="dk1"/>
              </a:buClr>
              <a:buFont typeface="Arial"/>
              <a:buChar char="•"/>
              <a:defRPr sz="2000" b="1">
                <a:solidFill>
                  <a:schemeClr val="dk1"/>
                </a:solidFill>
                <a:latin typeface="Times New Roman"/>
                <a:ea typeface="Times New Roman"/>
                <a:cs typeface="Times New Roman"/>
                <a:sym typeface="Times New Roman"/>
              </a:defRPr>
            </a:lvl8pPr>
            <a:lvl9pPr marL="3886200" indent="-152400" algn="l" rtl="0">
              <a:spcBef>
                <a:spcPts val="400"/>
              </a:spcBef>
              <a:spcAft>
                <a:spcPts val="0"/>
              </a:spcAft>
              <a:buClr>
                <a:schemeClr val="dk1"/>
              </a:buClr>
              <a:buFont typeface="Arial"/>
              <a:buChar char="•"/>
              <a:defRPr sz="2000" b="1">
                <a:solidFill>
                  <a:schemeClr val="dk1"/>
                </a:solidFill>
                <a:latin typeface="Times New Roman"/>
                <a:ea typeface="Times New Roman"/>
                <a:cs typeface="Times New Roman"/>
                <a:sym typeface="Times New Roman"/>
              </a:defRPr>
            </a:lvl9pPr>
          </a:lstStyle>
          <a:p>
            <a:endParaRPr/>
          </a:p>
        </p:txBody>
      </p:sp>
      <p:sp>
        <p:nvSpPr>
          <p:cNvPr id="74" name="Shape 74"/>
          <p:cNvSpPr txBox="1">
            <a:spLocks noGrp="1"/>
          </p:cNvSpPr>
          <p:nvPr>
            <p:ph type="dt" idx="10"/>
          </p:nvPr>
        </p:nvSpPr>
        <p:spPr>
          <a:xfrm>
            <a:off x="685800" y="6400800"/>
            <a:ext cx="1904999" cy="457200"/>
          </a:xfrm>
          <a:prstGeom prst="rect">
            <a:avLst/>
          </a:prstGeom>
          <a:noFill/>
          <a:ln>
            <a:noFill/>
          </a:ln>
        </p:spPr>
        <p:txBody>
          <a:bodyPr lIns="91425" tIns="91425" rIns="91425" bIns="91425" anchor="t" anchorCtr="0"/>
          <a:lstStyle>
            <a:lvl1pPr marL="0" marR="0" indent="0" algn="l"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75" name="Shape 75"/>
          <p:cNvSpPr txBox="1">
            <a:spLocks noGrp="1"/>
          </p:cNvSpPr>
          <p:nvPr>
            <p:ph type="ftr" idx="11"/>
          </p:nvPr>
        </p:nvSpPr>
        <p:spPr>
          <a:xfrm>
            <a:off x="3124200" y="6400800"/>
            <a:ext cx="2895600" cy="457200"/>
          </a:xfrm>
          <a:prstGeom prst="rect">
            <a:avLst/>
          </a:prstGeom>
          <a:noFill/>
          <a:ln>
            <a:noFill/>
          </a:ln>
        </p:spPr>
        <p:txBody>
          <a:bodyPr lIns="91425" tIns="91425" rIns="91425" bIns="91425" anchor="t" anchorCtr="0"/>
          <a:lstStyle>
            <a:lvl1pPr marL="0" marR="0" indent="0" algn="ct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76" name="Shape 76"/>
          <p:cNvSpPr txBox="1">
            <a:spLocks noGrp="1"/>
          </p:cNvSpPr>
          <p:nvPr>
            <p:ph type="sldNum" idx="12"/>
          </p:nvPr>
        </p:nvSpPr>
        <p:spPr>
          <a:xfrm>
            <a:off x="6553200" y="6400800"/>
            <a:ext cx="1904999" cy="457200"/>
          </a:xfrm>
          <a:prstGeom prst="rect">
            <a:avLst/>
          </a:prstGeom>
          <a:noFill/>
          <a:ln>
            <a:noFill/>
          </a:ln>
        </p:spPr>
        <p:txBody>
          <a:bodyPr lIns="91425" tIns="91425" rIns="91425" bIns="91425" anchor="t" anchorCtr="0"/>
          <a:lstStyle>
            <a:lvl1pPr marL="0" marR="0" indent="0" algn="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_TITLE_AND_VERTICAL_TEXT">
    <p:spTree>
      <p:nvGrpSpPr>
        <p:cNvPr id="1" name="Shape 77"/>
        <p:cNvGrpSpPr/>
        <p:nvPr/>
      </p:nvGrpSpPr>
      <p:grpSpPr>
        <a:xfrm>
          <a:off x="0" y="0"/>
          <a:ext cx="0" cy="0"/>
          <a:chOff x="0" y="0"/>
          <a:chExt cx="0" cy="0"/>
        </a:xfrm>
      </p:grpSpPr>
      <p:sp>
        <p:nvSpPr>
          <p:cNvPr id="78" name="Shape 78"/>
          <p:cNvSpPr txBox="1">
            <a:spLocks noGrp="1"/>
          </p:cNvSpPr>
          <p:nvPr>
            <p:ph type="title"/>
          </p:nvPr>
        </p:nvSpPr>
        <p:spPr>
          <a:xfrm rot="5400000">
            <a:off x="4743450" y="2381249"/>
            <a:ext cx="5486399" cy="1943100"/>
          </a:xfrm>
          <a:prstGeom prst="rect">
            <a:avLst/>
          </a:prstGeom>
          <a:noFill/>
          <a:ln>
            <a:noFill/>
          </a:ln>
        </p:spPr>
        <p:txBody>
          <a:bodyPr lIns="91425" tIns="91425" rIns="91425" bIns="91425" anchor="ctr" anchorCtr="0"/>
          <a:lstStyle>
            <a:lvl1pPr algn="ctr" rtl="0">
              <a:spcBef>
                <a:spcPts val="0"/>
              </a:spcBef>
              <a:spcAft>
                <a:spcPts val="0"/>
              </a:spcAft>
              <a:defRPr sz="4400" b="1">
                <a:solidFill>
                  <a:schemeClr val="dk2"/>
                </a:solidFill>
                <a:latin typeface="Times New Roman"/>
                <a:ea typeface="Times New Roman"/>
                <a:cs typeface="Times New Roman"/>
                <a:sym typeface="Times New Roman"/>
              </a:defRPr>
            </a:lvl1pPr>
            <a:lvl2pPr algn="ctr" rtl="0">
              <a:spcBef>
                <a:spcPts val="0"/>
              </a:spcBef>
              <a:spcAft>
                <a:spcPts val="0"/>
              </a:spcAft>
              <a:defRPr sz="4400" b="1">
                <a:solidFill>
                  <a:schemeClr val="dk2"/>
                </a:solidFill>
                <a:latin typeface="Times New Roman"/>
                <a:ea typeface="Times New Roman"/>
                <a:cs typeface="Times New Roman"/>
                <a:sym typeface="Times New Roman"/>
              </a:defRPr>
            </a:lvl2pPr>
            <a:lvl3pPr algn="ctr" rtl="0">
              <a:spcBef>
                <a:spcPts val="0"/>
              </a:spcBef>
              <a:spcAft>
                <a:spcPts val="0"/>
              </a:spcAft>
              <a:defRPr sz="4400" b="1">
                <a:solidFill>
                  <a:schemeClr val="dk2"/>
                </a:solidFill>
                <a:latin typeface="Times New Roman"/>
                <a:ea typeface="Times New Roman"/>
                <a:cs typeface="Times New Roman"/>
                <a:sym typeface="Times New Roman"/>
              </a:defRPr>
            </a:lvl3pPr>
            <a:lvl4pPr algn="ctr" rtl="0">
              <a:spcBef>
                <a:spcPts val="0"/>
              </a:spcBef>
              <a:spcAft>
                <a:spcPts val="0"/>
              </a:spcAft>
              <a:defRPr sz="4400" b="1">
                <a:solidFill>
                  <a:schemeClr val="dk2"/>
                </a:solidFill>
                <a:latin typeface="Times New Roman"/>
                <a:ea typeface="Times New Roman"/>
                <a:cs typeface="Times New Roman"/>
                <a:sym typeface="Times New Roman"/>
              </a:defRPr>
            </a:lvl4pPr>
            <a:lvl5pPr algn="ctr" rtl="0">
              <a:spcBef>
                <a:spcPts val="0"/>
              </a:spcBef>
              <a:spcAft>
                <a:spcPts val="0"/>
              </a:spcAft>
              <a:defRPr sz="4400" b="1">
                <a:solidFill>
                  <a:schemeClr val="dk2"/>
                </a:solidFill>
                <a:latin typeface="Times New Roman"/>
                <a:ea typeface="Times New Roman"/>
                <a:cs typeface="Times New Roman"/>
                <a:sym typeface="Times New Roman"/>
              </a:defRPr>
            </a:lvl5pPr>
            <a:lvl6pPr marL="457200" algn="ctr" rtl="0">
              <a:spcBef>
                <a:spcPts val="0"/>
              </a:spcBef>
              <a:spcAft>
                <a:spcPts val="0"/>
              </a:spcAft>
              <a:defRPr sz="4400" b="1">
                <a:solidFill>
                  <a:schemeClr val="dk2"/>
                </a:solidFill>
                <a:latin typeface="Times New Roman"/>
                <a:ea typeface="Times New Roman"/>
                <a:cs typeface="Times New Roman"/>
                <a:sym typeface="Times New Roman"/>
              </a:defRPr>
            </a:lvl6pPr>
            <a:lvl7pPr marL="914400" algn="ctr" rtl="0">
              <a:spcBef>
                <a:spcPts val="0"/>
              </a:spcBef>
              <a:spcAft>
                <a:spcPts val="0"/>
              </a:spcAft>
              <a:defRPr sz="4400" b="1">
                <a:solidFill>
                  <a:schemeClr val="dk2"/>
                </a:solidFill>
                <a:latin typeface="Times New Roman"/>
                <a:ea typeface="Times New Roman"/>
                <a:cs typeface="Times New Roman"/>
                <a:sym typeface="Times New Roman"/>
              </a:defRPr>
            </a:lvl7pPr>
            <a:lvl8pPr marL="1371600" algn="ctr" rtl="0">
              <a:spcBef>
                <a:spcPts val="0"/>
              </a:spcBef>
              <a:spcAft>
                <a:spcPts val="0"/>
              </a:spcAft>
              <a:defRPr sz="4400" b="1">
                <a:solidFill>
                  <a:schemeClr val="dk2"/>
                </a:solidFill>
                <a:latin typeface="Times New Roman"/>
                <a:ea typeface="Times New Roman"/>
                <a:cs typeface="Times New Roman"/>
                <a:sym typeface="Times New Roman"/>
              </a:defRPr>
            </a:lvl8pPr>
            <a:lvl9pPr marL="1828800" algn="ctr" rtl="0">
              <a:spcBef>
                <a:spcPts val="0"/>
              </a:spcBef>
              <a:spcAft>
                <a:spcPts val="0"/>
              </a:spcAft>
              <a:defRPr sz="4400" b="1">
                <a:solidFill>
                  <a:schemeClr val="dk2"/>
                </a:solidFill>
                <a:latin typeface="Times New Roman"/>
                <a:ea typeface="Times New Roman"/>
                <a:cs typeface="Times New Roman"/>
                <a:sym typeface="Times New Roman"/>
              </a:defRPr>
            </a:lvl9pPr>
          </a:lstStyle>
          <a:p>
            <a:endParaRPr/>
          </a:p>
        </p:txBody>
      </p:sp>
      <p:sp>
        <p:nvSpPr>
          <p:cNvPr id="79" name="Shape 79"/>
          <p:cNvSpPr txBox="1">
            <a:spLocks noGrp="1"/>
          </p:cNvSpPr>
          <p:nvPr>
            <p:ph type="body" idx="1"/>
          </p:nvPr>
        </p:nvSpPr>
        <p:spPr>
          <a:xfrm rot="5400000">
            <a:off x="781050" y="514349"/>
            <a:ext cx="5486399" cy="5676900"/>
          </a:xfrm>
          <a:prstGeom prst="rect">
            <a:avLst/>
          </a:prstGeom>
          <a:noFill/>
          <a:ln>
            <a:noFill/>
          </a:ln>
        </p:spPr>
        <p:txBody>
          <a:bodyPr lIns="91425" tIns="91425" rIns="91425" bIns="91425" anchor="t" anchorCtr="0"/>
          <a:lstStyle>
            <a:lvl1pPr marL="342900" indent="-222250" algn="l" rtl="0">
              <a:spcBef>
                <a:spcPts val="640"/>
              </a:spcBef>
              <a:spcAft>
                <a:spcPts val="0"/>
              </a:spcAft>
              <a:buClr>
                <a:schemeClr val="dk1"/>
              </a:buClr>
              <a:buFont typeface="Arial"/>
              <a:buChar char="•"/>
              <a:defRPr sz="3200" b="1">
                <a:solidFill>
                  <a:schemeClr val="dk1"/>
                </a:solidFill>
                <a:latin typeface="Times New Roman"/>
                <a:ea typeface="Times New Roman"/>
                <a:cs typeface="Times New Roman"/>
                <a:sym typeface="Times New Roman"/>
              </a:defRPr>
            </a:lvl1pPr>
            <a:lvl2pPr marL="742950" indent="-177800" algn="l" rtl="0">
              <a:spcBef>
                <a:spcPts val="560"/>
              </a:spcBef>
              <a:spcAft>
                <a:spcPts val="0"/>
              </a:spcAft>
              <a:buClr>
                <a:schemeClr val="dk1"/>
              </a:buClr>
              <a:buFont typeface="Arial"/>
              <a:buChar char="•"/>
              <a:defRPr sz="2800" b="1">
                <a:solidFill>
                  <a:schemeClr val="dk1"/>
                </a:solidFill>
                <a:latin typeface="Times New Roman"/>
                <a:ea typeface="Times New Roman"/>
                <a:cs typeface="Times New Roman"/>
                <a:sym typeface="Times New Roman"/>
              </a:defRPr>
            </a:lvl2pPr>
            <a:lvl3pPr marL="1143000" indent="-136525" algn="l" rtl="0">
              <a:spcBef>
                <a:spcPts val="480"/>
              </a:spcBef>
              <a:spcAft>
                <a:spcPts val="0"/>
              </a:spcAft>
              <a:buClr>
                <a:schemeClr val="dk1"/>
              </a:buClr>
              <a:buFont typeface="Arial"/>
              <a:buChar char="•"/>
              <a:defRPr sz="2400" b="1">
                <a:solidFill>
                  <a:schemeClr val="dk1"/>
                </a:solidFill>
                <a:latin typeface="Times New Roman"/>
                <a:ea typeface="Times New Roman"/>
                <a:cs typeface="Times New Roman"/>
                <a:sym typeface="Times New Roman"/>
              </a:defRPr>
            </a:lvl3pPr>
            <a:lvl4pPr marL="1600200" indent="-152400" algn="l" rtl="0">
              <a:spcBef>
                <a:spcPts val="400"/>
              </a:spcBef>
              <a:spcAft>
                <a:spcPts val="0"/>
              </a:spcAft>
              <a:buClr>
                <a:schemeClr val="dk1"/>
              </a:buClr>
              <a:buFont typeface="Arial"/>
              <a:buChar char="•"/>
              <a:defRPr sz="2000" b="1">
                <a:solidFill>
                  <a:schemeClr val="dk1"/>
                </a:solidFill>
                <a:latin typeface="Times New Roman"/>
                <a:ea typeface="Times New Roman"/>
                <a:cs typeface="Times New Roman"/>
                <a:sym typeface="Times New Roman"/>
              </a:defRPr>
            </a:lvl4pPr>
            <a:lvl5pPr marL="2057400" indent="-152400" algn="l" rtl="0">
              <a:spcBef>
                <a:spcPts val="400"/>
              </a:spcBef>
              <a:spcAft>
                <a:spcPts val="0"/>
              </a:spcAft>
              <a:buClr>
                <a:schemeClr val="dk1"/>
              </a:buClr>
              <a:buFont typeface="Arial"/>
              <a:buChar char="•"/>
              <a:defRPr sz="2000" b="1">
                <a:solidFill>
                  <a:schemeClr val="dk1"/>
                </a:solidFill>
                <a:latin typeface="Times New Roman"/>
                <a:ea typeface="Times New Roman"/>
                <a:cs typeface="Times New Roman"/>
                <a:sym typeface="Times New Roman"/>
              </a:defRPr>
            </a:lvl5pPr>
            <a:lvl6pPr marL="2514600" indent="-152400" algn="l" rtl="0">
              <a:spcBef>
                <a:spcPts val="400"/>
              </a:spcBef>
              <a:spcAft>
                <a:spcPts val="0"/>
              </a:spcAft>
              <a:buClr>
                <a:schemeClr val="dk1"/>
              </a:buClr>
              <a:buFont typeface="Arial"/>
              <a:buChar char="•"/>
              <a:defRPr sz="2000" b="1">
                <a:solidFill>
                  <a:schemeClr val="dk1"/>
                </a:solidFill>
                <a:latin typeface="Times New Roman"/>
                <a:ea typeface="Times New Roman"/>
                <a:cs typeface="Times New Roman"/>
                <a:sym typeface="Times New Roman"/>
              </a:defRPr>
            </a:lvl6pPr>
            <a:lvl7pPr marL="2971800" indent="-152400" algn="l" rtl="0">
              <a:spcBef>
                <a:spcPts val="400"/>
              </a:spcBef>
              <a:spcAft>
                <a:spcPts val="0"/>
              </a:spcAft>
              <a:buClr>
                <a:schemeClr val="dk1"/>
              </a:buClr>
              <a:buFont typeface="Arial"/>
              <a:buChar char="•"/>
              <a:defRPr sz="2000" b="1">
                <a:solidFill>
                  <a:schemeClr val="dk1"/>
                </a:solidFill>
                <a:latin typeface="Times New Roman"/>
                <a:ea typeface="Times New Roman"/>
                <a:cs typeface="Times New Roman"/>
                <a:sym typeface="Times New Roman"/>
              </a:defRPr>
            </a:lvl7pPr>
            <a:lvl8pPr marL="3429000" indent="-152400" algn="l" rtl="0">
              <a:spcBef>
                <a:spcPts val="400"/>
              </a:spcBef>
              <a:spcAft>
                <a:spcPts val="0"/>
              </a:spcAft>
              <a:buClr>
                <a:schemeClr val="dk1"/>
              </a:buClr>
              <a:buFont typeface="Arial"/>
              <a:buChar char="•"/>
              <a:defRPr sz="2000" b="1">
                <a:solidFill>
                  <a:schemeClr val="dk1"/>
                </a:solidFill>
                <a:latin typeface="Times New Roman"/>
                <a:ea typeface="Times New Roman"/>
                <a:cs typeface="Times New Roman"/>
                <a:sym typeface="Times New Roman"/>
              </a:defRPr>
            </a:lvl8pPr>
            <a:lvl9pPr marL="3886200" indent="-152400" algn="l" rtl="0">
              <a:spcBef>
                <a:spcPts val="400"/>
              </a:spcBef>
              <a:spcAft>
                <a:spcPts val="0"/>
              </a:spcAft>
              <a:buClr>
                <a:schemeClr val="dk1"/>
              </a:buClr>
              <a:buFont typeface="Arial"/>
              <a:buChar char="•"/>
              <a:defRPr sz="2000" b="1">
                <a:solidFill>
                  <a:schemeClr val="dk1"/>
                </a:solidFill>
                <a:latin typeface="Times New Roman"/>
                <a:ea typeface="Times New Roman"/>
                <a:cs typeface="Times New Roman"/>
                <a:sym typeface="Times New Roman"/>
              </a:defRPr>
            </a:lvl9pPr>
          </a:lstStyle>
          <a:p>
            <a:endParaRPr/>
          </a:p>
        </p:txBody>
      </p:sp>
      <p:sp>
        <p:nvSpPr>
          <p:cNvPr id="80" name="Shape 80"/>
          <p:cNvSpPr txBox="1">
            <a:spLocks noGrp="1"/>
          </p:cNvSpPr>
          <p:nvPr>
            <p:ph type="dt" idx="10"/>
          </p:nvPr>
        </p:nvSpPr>
        <p:spPr>
          <a:xfrm>
            <a:off x="685800" y="6400800"/>
            <a:ext cx="1904999" cy="457200"/>
          </a:xfrm>
          <a:prstGeom prst="rect">
            <a:avLst/>
          </a:prstGeom>
          <a:noFill/>
          <a:ln>
            <a:noFill/>
          </a:ln>
        </p:spPr>
        <p:txBody>
          <a:bodyPr lIns="91425" tIns="91425" rIns="91425" bIns="91425" anchor="t" anchorCtr="0"/>
          <a:lstStyle>
            <a:lvl1pPr marL="0" marR="0" indent="0" algn="l"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81" name="Shape 81"/>
          <p:cNvSpPr txBox="1">
            <a:spLocks noGrp="1"/>
          </p:cNvSpPr>
          <p:nvPr>
            <p:ph type="ftr" idx="11"/>
          </p:nvPr>
        </p:nvSpPr>
        <p:spPr>
          <a:xfrm>
            <a:off x="3124200" y="6400800"/>
            <a:ext cx="2895600" cy="457200"/>
          </a:xfrm>
          <a:prstGeom prst="rect">
            <a:avLst/>
          </a:prstGeom>
          <a:noFill/>
          <a:ln>
            <a:noFill/>
          </a:ln>
        </p:spPr>
        <p:txBody>
          <a:bodyPr lIns="91425" tIns="91425" rIns="91425" bIns="91425" anchor="t" anchorCtr="0"/>
          <a:lstStyle>
            <a:lvl1pPr marL="0" marR="0" indent="0" algn="ct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82" name="Shape 82"/>
          <p:cNvSpPr txBox="1">
            <a:spLocks noGrp="1"/>
          </p:cNvSpPr>
          <p:nvPr>
            <p:ph type="sldNum" idx="12"/>
          </p:nvPr>
        </p:nvSpPr>
        <p:spPr>
          <a:xfrm>
            <a:off x="6553200" y="6400800"/>
            <a:ext cx="1904999" cy="457200"/>
          </a:xfrm>
          <a:prstGeom prst="rect">
            <a:avLst/>
          </a:prstGeom>
          <a:noFill/>
          <a:ln>
            <a:noFill/>
          </a:ln>
        </p:spPr>
        <p:txBody>
          <a:bodyPr lIns="91425" tIns="91425" rIns="91425" bIns="91425" anchor="t" anchorCtr="0"/>
          <a:lstStyle>
            <a:lvl1pPr marL="0" marR="0" indent="0" algn="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OBJECT">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685800" y="609600"/>
            <a:ext cx="7772400" cy="1143000"/>
          </a:xfrm>
          <a:prstGeom prst="rect">
            <a:avLst/>
          </a:prstGeom>
          <a:noFill/>
          <a:ln>
            <a:noFill/>
          </a:ln>
        </p:spPr>
        <p:txBody>
          <a:bodyPr lIns="91425" tIns="91425" rIns="91425" bIns="91425" anchor="ctr" anchorCtr="0"/>
          <a:lstStyle>
            <a:lvl1pPr algn="ctr" rtl="0">
              <a:spcBef>
                <a:spcPts val="0"/>
              </a:spcBef>
              <a:spcAft>
                <a:spcPts val="0"/>
              </a:spcAft>
              <a:defRPr sz="4400" b="1">
                <a:solidFill>
                  <a:schemeClr val="dk2"/>
                </a:solidFill>
                <a:latin typeface="Times New Roman"/>
                <a:ea typeface="Times New Roman"/>
                <a:cs typeface="Times New Roman"/>
                <a:sym typeface="Times New Roman"/>
              </a:defRPr>
            </a:lvl1pPr>
            <a:lvl2pPr algn="ctr" rtl="0">
              <a:spcBef>
                <a:spcPts val="0"/>
              </a:spcBef>
              <a:spcAft>
                <a:spcPts val="0"/>
              </a:spcAft>
              <a:defRPr sz="4400" b="1">
                <a:solidFill>
                  <a:schemeClr val="dk2"/>
                </a:solidFill>
                <a:latin typeface="Times New Roman"/>
                <a:ea typeface="Times New Roman"/>
                <a:cs typeface="Times New Roman"/>
                <a:sym typeface="Times New Roman"/>
              </a:defRPr>
            </a:lvl2pPr>
            <a:lvl3pPr algn="ctr" rtl="0">
              <a:spcBef>
                <a:spcPts val="0"/>
              </a:spcBef>
              <a:spcAft>
                <a:spcPts val="0"/>
              </a:spcAft>
              <a:defRPr sz="4400" b="1">
                <a:solidFill>
                  <a:schemeClr val="dk2"/>
                </a:solidFill>
                <a:latin typeface="Times New Roman"/>
                <a:ea typeface="Times New Roman"/>
                <a:cs typeface="Times New Roman"/>
                <a:sym typeface="Times New Roman"/>
              </a:defRPr>
            </a:lvl3pPr>
            <a:lvl4pPr algn="ctr" rtl="0">
              <a:spcBef>
                <a:spcPts val="0"/>
              </a:spcBef>
              <a:spcAft>
                <a:spcPts val="0"/>
              </a:spcAft>
              <a:defRPr sz="4400" b="1">
                <a:solidFill>
                  <a:schemeClr val="dk2"/>
                </a:solidFill>
                <a:latin typeface="Times New Roman"/>
                <a:ea typeface="Times New Roman"/>
                <a:cs typeface="Times New Roman"/>
                <a:sym typeface="Times New Roman"/>
              </a:defRPr>
            </a:lvl4pPr>
            <a:lvl5pPr algn="ctr" rtl="0">
              <a:spcBef>
                <a:spcPts val="0"/>
              </a:spcBef>
              <a:spcAft>
                <a:spcPts val="0"/>
              </a:spcAft>
              <a:defRPr sz="4400" b="1">
                <a:solidFill>
                  <a:schemeClr val="dk2"/>
                </a:solidFill>
                <a:latin typeface="Times New Roman"/>
                <a:ea typeface="Times New Roman"/>
                <a:cs typeface="Times New Roman"/>
                <a:sym typeface="Times New Roman"/>
              </a:defRPr>
            </a:lvl5pPr>
            <a:lvl6pPr marL="457200" algn="ctr" rtl="0">
              <a:spcBef>
                <a:spcPts val="0"/>
              </a:spcBef>
              <a:spcAft>
                <a:spcPts val="0"/>
              </a:spcAft>
              <a:defRPr sz="4400" b="1">
                <a:solidFill>
                  <a:schemeClr val="dk2"/>
                </a:solidFill>
                <a:latin typeface="Times New Roman"/>
                <a:ea typeface="Times New Roman"/>
                <a:cs typeface="Times New Roman"/>
                <a:sym typeface="Times New Roman"/>
              </a:defRPr>
            </a:lvl6pPr>
            <a:lvl7pPr marL="914400" algn="ctr" rtl="0">
              <a:spcBef>
                <a:spcPts val="0"/>
              </a:spcBef>
              <a:spcAft>
                <a:spcPts val="0"/>
              </a:spcAft>
              <a:defRPr sz="4400" b="1">
                <a:solidFill>
                  <a:schemeClr val="dk2"/>
                </a:solidFill>
                <a:latin typeface="Times New Roman"/>
                <a:ea typeface="Times New Roman"/>
                <a:cs typeface="Times New Roman"/>
                <a:sym typeface="Times New Roman"/>
              </a:defRPr>
            </a:lvl7pPr>
            <a:lvl8pPr marL="1371600" algn="ctr" rtl="0">
              <a:spcBef>
                <a:spcPts val="0"/>
              </a:spcBef>
              <a:spcAft>
                <a:spcPts val="0"/>
              </a:spcAft>
              <a:defRPr sz="4400" b="1">
                <a:solidFill>
                  <a:schemeClr val="dk2"/>
                </a:solidFill>
                <a:latin typeface="Times New Roman"/>
                <a:ea typeface="Times New Roman"/>
                <a:cs typeface="Times New Roman"/>
                <a:sym typeface="Times New Roman"/>
              </a:defRPr>
            </a:lvl8pPr>
            <a:lvl9pPr marL="1828800" algn="ctr" rtl="0">
              <a:spcBef>
                <a:spcPts val="0"/>
              </a:spcBef>
              <a:spcAft>
                <a:spcPts val="0"/>
              </a:spcAft>
              <a:defRPr sz="4400" b="1">
                <a:solidFill>
                  <a:schemeClr val="dk2"/>
                </a:solidFill>
                <a:latin typeface="Times New Roman"/>
                <a:ea typeface="Times New Roman"/>
                <a:cs typeface="Times New Roman"/>
                <a:sym typeface="Times New Roman"/>
              </a:defRPr>
            </a:lvl9pPr>
          </a:lstStyle>
          <a:p>
            <a:endParaRPr/>
          </a:p>
        </p:txBody>
      </p:sp>
      <p:sp>
        <p:nvSpPr>
          <p:cNvPr id="22" name="Shape 22"/>
          <p:cNvSpPr txBox="1">
            <a:spLocks noGrp="1"/>
          </p:cNvSpPr>
          <p:nvPr>
            <p:ph type="body" idx="1"/>
          </p:nvPr>
        </p:nvSpPr>
        <p:spPr>
          <a:xfrm>
            <a:off x="685800" y="1981200"/>
            <a:ext cx="7772400" cy="4114800"/>
          </a:xfrm>
          <a:prstGeom prst="rect">
            <a:avLst/>
          </a:prstGeom>
          <a:noFill/>
          <a:ln>
            <a:noFill/>
          </a:ln>
        </p:spPr>
        <p:txBody>
          <a:bodyPr lIns="91425" tIns="91425" rIns="91425" bIns="91425" anchor="t" anchorCtr="0"/>
          <a:lstStyle>
            <a:lvl1pPr marL="342900" indent="-222250" algn="l" rtl="0">
              <a:spcBef>
                <a:spcPts val="640"/>
              </a:spcBef>
              <a:spcAft>
                <a:spcPts val="0"/>
              </a:spcAft>
              <a:buClr>
                <a:schemeClr val="dk1"/>
              </a:buClr>
              <a:buFont typeface="Arial"/>
              <a:buChar char="•"/>
              <a:defRPr sz="3200" b="1">
                <a:solidFill>
                  <a:schemeClr val="dk1"/>
                </a:solidFill>
                <a:latin typeface="Times New Roman"/>
                <a:ea typeface="Times New Roman"/>
                <a:cs typeface="Times New Roman"/>
                <a:sym typeface="Times New Roman"/>
              </a:defRPr>
            </a:lvl1pPr>
            <a:lvl2pPr marL="742950" indent="-177800" algn="l" rtl="0">
              <a:spcBef>
                <a:spcPts val="560"/>
              </a:spcBef>
              <a:spcAft>
                <a:spcPts val="0"/>
              </a:spcAft>
              <a:buClr>
                <a:schemeClr val="dk1"/>
              </a:buClr>
              <a:buFont typeface="Arial"/>
              <a:buChar char="•"/>
              <a:defRPr sz="2800" b="1">
                <a:solidFill>
                  <a:schemeClr val="dk1"/>
                </a:solidFill>
                <a:latin typeface="Times New Roman"/>
                <a:ea typeface="Times New Roman"/>
                <a:cs typeface="Times New Roman"/>
                <a:sym typeface="Times New Roman"/>
              </a:defRPr>
            </a:lvl2pPr>
            <a:lvl3pPr marL="1143000" indent="-136525" algn="l" rtl="0">
              <a:spcBef>
                <a:spcPts val="480"/>
              </a:spcBef>
              <a:spcAft>
                <a:spcPts val="0"/>
              </a:spcAft>
              <a:buClr>
                <a:schemeClr val="dk1"/>
              </a:buClr>
              <a:buFont typeface="Arial"/>
              <a:buChar char="•"/>
              <a:defRPr sz="2400" b="1">
                <a:solidFill>
                  <a:schemeClr val="dk1"/>
                </a:solidFill>
                <a:latin typeface="Times New Roman"/>
                <a:ea typeface="Times New Roman"/>
                <a:cs typeface="Times New Roman"/>
                <a:sym typeface="Times New Roman"/>
              </a:defRPr>
            </a:lvl3pPr>
            <a:lvl4pPr marL="1600200" indent="-152400" algn="l" rtl="0">
              <a:spcBef>
                <a:spcPts val="400"/>
              </a:spcBef>
              <a:spcAft>
                <a:spcPts val="0"/>
              </a:spcAft>
              <a:buClr>
                <a:schemeClr val="dk1"/>
              </a:buClr>
              <a:buFont typeface="Arial"/>
              <a:buChar char="•"/>
              <a:defRPr sz="2000" b="1">
                <a:solidFill>
                  <a:schemeClr val="dk1"/>
                </a:solidFill>
                <a:latin typeface="Times New Roman"/>
                <a:ea typeface="Times New Roman"/>
                <a:cs typeface="Times New Roman"/>
                <a:sym typeface="Times New Roman"/>
              </a:defRPr>
            </a:lvl4pPr>
            <a:lvl5pPr marL="2057400" indent="-152400" algn="l" rtl="0">
              <a:spcBef>
                <a:spcPts val="400"/>
              </a:spcBef>
              <a:spcAft>
                <a:spcPts val="0"/>
              </a:spcAft>
              <a:buClr>
                <a:schemeClr val="dk1"/>
              </a:buClr>
              <a:buFont typeface="Arial"/>
              <a:buChar char="•"/>
              <a:defRPr sz="2000" b="1">
                <a:solidFill>
                  <a:schemeClr val="dk1"/>
                </a:solidFill>
                <a:latin typeface="Times New Roman"/>
                <a:ea typeface="Times New Roman"/>
                <a:cs typeface="Times New Roman"/>
                <a:sym typeface="Times New Roman"/>
              </a:defRPr>
            </a:lvl5pPr>
            <a:lvl6pPr marL="2514600" indent="-152400" algn="l" rtl="0">
              <a:spcBef>
                <a:spcPts val="400"/>
              </a:spcBef>
              <a:spcAft>
                <a:spcPts val="0"/>
              </a:spcAft>
              <a:buClr>
                <a:schemeClr val="dk1"/>
              </a:buClr>
              <a:buFont typeface="Arial"/>
              <a:buChar char="•"/>
              <a:defRPr sz="2000" b="1">
                <a:solidFill>
                  <a:schemeClr val="dk1"/>
                </a:solidFill>
                <a:latin typeface="Times New Roman"/>
                <a:ea typeface="Times New Roman"/>
                <a:cs typeface="Times New Roman"/>
                <a:sym typeface="Times New Roman"/>
              </a:defRPr>
            </a:lvl6pPr>
            <a:lvl7pPr marL="2971800" indent="-152400" algn="l" rtl="0">
              <a:spcBef>
                <a:spcPts val="400"/>
              </a:spcBef>
              <a:spcAft>
                <a:spcPts val="0"/>
              </a:spcAft>
              <a:buClr>
                <a:schemeClr val="dk1"/>
              </a:buClr>
              <a:buFont typeface="Arial"/>
              <a:buChar char="•"/>
              <a:defRPr sz="2000" b="1">
                <a:solidFill>
                  <a:schemeClr val="dk1"/>
                </a:solidFill>
                <a:latin typeface="Times New Roman"/>
                <a:ea typeface="Times New Roman"/>
                <a:cs typeface="Times New Roman"/>
                <a:sym typeface="Times New Roman"/>
              </a:defRPr>
            </a:lvl7pPr>
            <a:lvl8pPr marL="3429000" indent="-152400" algn="l" rtl="0">
              <a:spcBef>
                <a:spcPts val="400"/>
              </a:spcBef>
              <a:spcAft>
                <a:spcPts val="0"/>
              </a:spcAft>
              <a:buClr>
                <a:schemeClr val="dk1"/>
              </a:buClr>
              <a:buFont typeface="Arial"/>
              <a:buChar char="•"/>
              <a:defRPr sz="2000" b="1">
                <a:solidFill>
                  <a:schemeClr val="dk1"/>
                </a:solidFill>
                <a:latin typeface="Times New Roman"/>
                <a:ea typeface="Times New Roman"/>
                <a:cs typeface="Times New Roman"/>
                <a:sym typeface="Times New Roman"/>
              </a:defRPr>
            </a:lvl8pPr>
            <a:lvl9pPr marL="3886200" indent="-152400" algn="l" rtl="0">
              <a:spcBef>
                <a:spcPts val="400"/>
              </a:spcBef>
              <a:spcAft>
                <a:spcPts val="0"/>
              </a:spcAft>
              <a:buClr>
                <a:schemeClr val="dk1"/>
              </a:buClr>
              <a:buFont typeface="Arial"/>
              <a:buChar char="•"/>
              <a:defRPr sz="2000" b="1">
                <a:solidFill>
                  <a:schemeClr val="dk1"/>
                </a:solidFill>
                <a:latin typeface="Times New Roman"/>
                <a:ea typeface="Times New Roman"/>
                <a:cs typeface="Times New Roman"/>
                <a:sym typeface="Times New Roman"/>
              </a:defRPr>
            </a:lvl9pPr>
          </a:lstStyle>
          <a:p>
            <a:endParaRPr/>
          </a:p>
        </p:txBody>
      </p:sp>
      <p:sp>
        <p:nvSpPr>
          <p:cNvPr id="23" name="Shape 23"/>
          <p:cNvSpPr txBox="1">
            <a:spLocks noGrp="1"/>
          </p:cNvSpPr>
          <p:nvPr>
            <p:ph type="dt" idx="10"/>
          </p:nvPr>
        </p:nvSpPr>
        <p:spPr>
          <a:xfrm>
            <a:off x="685800" y="6400800"/>
            <a:ext cx="1904999" cy="457200"/>
          </a:xfrm>
          <a:prstGeom prst="rect">
            <a:avLst/>
          </a:prstGeom>
          <a:noFill/>
          <a:ln>
            <a:noFill/>
          </a:ln>
        </p:spPr>
        <p:txBody>
          <a:bodyPr lIns="91425" tIns="91425" rIns="91425" bIns="91425" anchor="t" anchorCtr="0"/>
          <a:lstStyle>
            <a:lvl1pPr marL="0" marR="0" indent="0" algn="l"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24" name="Shape 24"/>
          <p:cNvSpPr txBox="1">
            <a:spLocks noGrp="1"/>
          </p:cNvSpPr>
          <p:nvPr>
            <p:ph type="ftr" idx="11"/>
          </p:nvPr>
        </p:nvSpPr>
        <p:spPr>
          <a:xfrm>
            <a:off x="3124200" y="6400800"/>
            <a:ext cx="2895600" cy="457200"/>
          </a:xfrm>
          <a:prstGeom prst="rect">
            <a:avLst/>
          </a:prstGeom>
          <a:noFill/>
          <a:ln>
            <a:noFill/>
          </a:ln>
        </p:spPr>
        <p:txBody>
          <a:bodyPr lIns="91425" tIns="91425" rIns="91425" bIns="91425" anchor="t" anchorCtr="0"/>
          <a:lstStyle>
            <a:lvl1pPr marL="0" marR="0" indent="0" algn="ct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25" name="Shape 25"/>
          <p:cNvSpPr txBox="1">
            <a:spLocks noGrp="1"/>
          </p:cNvSpPr>
          <p:nvPr>
            <p:ph type="sldNum" idx="12"/>
          </p:nvPr>
        </p:nvSpPr>
        <p:spPr>
          <a:xfrm>
            <a:off x="6553200" y="6400800"/>
            <a:ext cx="1904999" cy="457200"/>
          </a:xfrm>
          <a:prstGeom prst="rect">
            <a:avLst/>
          </a:prstGeom>
          <a:noFill/>
          <a:ln>
            <a:noFill/>
          </a:ln>
        </p:spPr>
        <p:txBody>
          <a:bodyPr lIns="91425" tIns="91425" rIns="91425" bIns="91425" anchor="t" anchorCtr="0"/>
          <a:lstStyle>
            <a:lvl1pPr marL="0" marR="0" indent="0" algn="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_HEADER">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defRPr sz="4000" b="1" cap="small"/>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28" name="Shape 28"/>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buFont typeface="Times New Roman"/>
              <a:buNone/>
              <a:defRPr sz="2000"/>
            </a:lvl1pPr>
            <a:lvl2pPr marL="457200" indent="0" rtl="0">
              <a:buFont typeface="Times New Roman"/>
              <a:buNone/>
              <a:defRPr sz="1800"/>
            </a:lvl2pPr>
            <a:lvl3pPr marL="914400" indent="0" rtl="0">
              <a:buFont typeface="Times New Roman"/>
              <a:buNone/>
              <a:defRPr sz="1600"/>
            </a:lvl3pPr>
            <a:lvl4pPr marL="1371600" indent="0" rtl="0">
              <a:buFont typeface="Times New Roman"/>
              <a:buNone/>
              <a:defRPr sz="1400"/>
            </a:lvl4pPr>
            <a:lvl5pPr marL="1828800" indent="0" rtl="0">
              <a:buFont typeface="Times New Roman"/>
              <a:buNone/>
              <a:defRPr sz="1400"/>
            </a:lvl5pPr>
            <a:lvl6pPr marL="2286000" indent="0" rtl="0">
              <a:buFont typeface="Times New Roman"/>
              <a:buNone/>
              <a:defRPr sz="1400"/>
            </a:lvl6pPr>
            <a:lvl7pPr marL="2743200" indent="0" rtl="0">
              <a:buFont typeface="Times New Roman"/>
              <a:buNone/>
              <a:defRPr sz="1400"/>
            </a:lvl7pPr>
            <a:lvl8pPr marL="3200400" indent="0" rtl="0">
              <a:buFont typeface="Times New Roman"/>
              <a:buNone/>
              <a:defRPr sz="1400"/>
            </a:lvl8pPr>
            <a:lvl9pPr marL="3657600" indent="0" rtl="0">
              <a:buFont typeface="Times New Roman"/>
              <a:buNone/>
              <a:defRPr sz="1400"/>
            </a:lvl9pPr>
          </a:lstStyle>
          <a:p>
            <a:endParaRPr/>
          </a:p>
        </p:txBody>
      </p:sp>
      <p:sp>
        <p:nvSpPr>
          <p:cNvPr id="29" name="Shape 29"/>
          <p:cNvSpPr txBox="1">
            <a:spLocks noGrp="1"/>
          </p:cNvSpPr>
          <p:nvPr>
            <p:ph type="dt" idx="10"/>
          </p:nvPr>
        </p:nvSpPr>
        <p:spPr>
          <a:xfrm>
            <a:off x="685800" y="6400800"/>
            <a:ext cx="1904999" cy="457200"/>
          </a:xfrm>
          <a:prstGeom prst="rect">
            <a:avLst/>
          </a:prstGeom>
          <a:noFill/>
          <a:ln>
            <a:noFill/>
          </a:ln>
        </p:spPr>
        <p:txBody>
          <a:bodyPr lIns="91425" tIns="91425" rIns="91425" bIns="91425" anchor="t" anchorCtr="0"/>
          <a:lstStyle>
            <a:lvl1pPr marL="0" marR="0" indent="0" algn="l"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30" name="Shape 30"/>
          <p:cNvSpPr txBox="1">
            <a:spLocks noGrp="1"/>
          </p:cNvSpPr>
          <p:nvPr>
            <p:ph type="ftr" idx="11"/>
          </p:nvPr>
        </p:nvSpPr>
        <p:spPr>
          <a:xfrm>
            <a:off x="3124200" y="6400800"/>
            <a:ext cx="2895600" cy="457200"/>
          </a:xfrm>
          <a:prstGeom prst="rect">
            <a:avLst/>
          </a:prstGeom>
          <a:noFill/>
          <a:ln>
            <a:noFill/>
          </a:ln>
        </p:spPr>
        <p:txBody>
          <a:bodyPr lIns="91425" tIns="91425" rIns="91425" bIns="91425" anchor="t" anchorCtr="0"/>
          <a:lstStyle>
            <a:lvl1pPr marL="0" marR="0" indent="0" algn="ctr" rtl="0">
              <a:spcBef>
                <a:spcPts val="0"/>
              </a:spcBef>
              <a:spcAft>
                <a:spcPts val="0"/>
              </a:spcAft>
              <a:defRPr sz="1400" b="0" i="0" u="none" strike="noStrike" cap="none" baseline="0">
                <a:solidFill>
                  <a:schemeClr val="dk2"/>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31" name="Shape 31"/>
          <p:cNvSpPr txBox="1">
            <a:spLocks noGrp="1"/>
          </p:cNvSpPr>
          <p:nvPr>
            <p:ph type="sldNum" idx="12"/>
          </p:nvPr>
        </p:nvSpPr>
        <p:spPr>
          <a:xfrm>
            <a:off x="6553200" y="6400800"/>
            <a:ext cx="1904999" cy="457200"/>
          </a:xfrm>
          <a:prstGeom prst="rect">
            <a:avLst/>
          </a:prstGeom>
          <a:noFill/>
          <a:ln>
            <a:noFill/>
          </a:ln>
        </p:spPr>
        <p:txBody>
          <a:bodyPr lIns="91425" tIns="91425" rIns="91425" bIns="91425" anchor="t" anchorCtr="0"/>
          <a:lstStyle>
            <a:lvl1pPr marL="0" marR="0" indent="0" algn="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_OBJECTS">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685800" y="609600"/>
            <a:ext cx="7772400" cy="1143000"/>
          </a:xfrm>
          <a:prstGeom prst="rect">
            <a:avLst/>
          </a:prstGeom>
          <a:noFill/>
          <a:ln>
            <a:noFill/>
          </a:ln>
        </p:spPr>
        <p:txBody>
          <a:bodyPr lIns="91425" tIns="91425" rIns="91425" bIns="91425" anchor="ctr" anchorCtr="0"/>
          <a:lstStyle>
            <a:lvl1pPr algn="ctr" rtl="0">
              <a:spcBef>
                <a:spcPts val="0"/>
              </a:spcBef>
              <a:spcAft>
                <a:spcPts val="0"/>
              </a:spcAft>
              <a:defRPr sz="4400" b="1">
                <a:solidFill>
                  <a:schemeClr val="dk2"/>
                </a:solidFill>
                <a:latin typeface="Times New Roman"/>
                <a:ea typeface="Times New Roman"/>
                <a:cs typeface="Times New Roman"/>
                <a:sym typeface="Times New Roman"/>
              </a:defRPr>
            </a:lvl1pPr>
            <a:lvl2pPr algn="ctr" rtl="0">
              <a:spcBef>
                <a:spcPts val="0"/>
              </a:spcBef>
              <a:spcAft>
                <a:spcPts val="0"/>
              </a:spcAft>
              <a:defRPr sz="4400" b="1">
                <a:solidFill>
                  <a:schemeClr val="dk2"/>
                </a:solidFill>
                <a:latin typeface="Times New Roman"/>
                <a:ea typeface="Times New Roman"/>
                <a:cs typeface="Times New Roman"/>
                <a:sym typeface="Times New Roman"/>
              </a:defRPr>
            </a:lvl2pPr>
            <a:lvl3pPr algn="ctr" rtl="0">
              <a:spcBef>
                <a:spcPts val="0"/>
              </a:spcBef>
              <a:spcAft>
                <a:spcPts val="0"/>
              </a:spcAft>
              <a:defRPr sz="4400" b="1">
                <a:solidFill>
                  <a:schemeClr val="dk2"/>
                </a:solidFill>
                <a:latin typeface="Times New Roman"/>
                <a:ea typeface="Times New Roman"/>
                <a:cs typeface="Times New Roman"/>
                <a:sym typeface="Times New Roman"/>
              </a:defRPr>
            </a:lvl3pPr>
            <a:lvl4pPr algn="ctr" rtl="0">
              <a:spcBef>
                <a:spcPts val="0"/>
              </a:spcBef>
              <a:spcAft>
                <a:spcPts val="0"/>
              </a:spcAft>
              <a:defRPr sz="4400" b="1">
                <a:solidFill>
                  <a:schemeClr val="dk2"/>
                </a:solidFill>
                <a:latin typeface="Times New Roman"/>
                <a:ea typeface="Times New Roman"/>
                <a:cs typeface="Times New Roman"/>
                <a:sym typeface="Times New Roman"/>
              </a:defRPr>
            </a:lvl4pPr>
            <a:lvl5pPr algn="ctr" rtl="0">
              <a:spcBef>
                <a:spcPts val="0"/>
              </a:spcBef>
              <a:spcAft>
                <a:spcPts val="0"/>
              </a:spcAft>
              <a:defRPr sz="4400" b="1">
                <a:solidFill>
                  <a:schemeClr val="dk2"/>
                </a:solidFill>
                <a:latin typeface="Times New Roman"/>
                <a:ea typeface="Times New Roman"/>
                <a:cs typeface="Times New Roman"/>
                <a:sym typeface="Times New Roman"/>
              </a:defRPr>
            </a:lvl5pPr>
            <a:lvl6pPr marL="457200" algn="ctr" rtl="0">
              <a:spcBef>
                <a:spcPts val="0"/>
              </a:spcBef>
              <a:spcAft>
                <a:spcPts val="0"/>
              </a:spcAft>
              <a:defRPr sz="4400" b="1">
                <a:solidFill>
                  <a:schemeClr val="dk2"/>
                </a:solidFill>
                <a:latin typeface="Times New Roman"/>
                <a:ea typeface="Times New Roman"/>
                <a:cs typeface="Times New Roman"/>
                <a:sym typeface="Times New Roman"/>
              </a:defRPr>
            </a:lvl6pPr>
            <a:lvl7pPr marL="914400" algn="ctr" rtl="0">
              <a:spcBef>
                <a:spcPts val="0"/>
              </a:spcBef>
              <a:spcAft>
                <a:spcPts val="0"/>
              </a:spcAft>
              <a:defRPr sz="4400" b="1">
                <a:solidFill>
                  <a:schemeClr val="dk2"/>
                </a:solidFill>
                <a:latin typeface="Times New Roman"/>
                <a:ea typeface="Times New Roman"/>
                <a:cs typeface="Times New Roman"/>
                <a:sym typeface="Times New Roman"/>
              </a:defRPr>
            </a:lvl7pPr>
            <a:lvl8pPr marL="1371600" algn="ctr" rtl="0">
              <a:spcBef>
                <a:spcPts val="0"/>
              </a:spcBef>
              <a:spcAft>
                <a:spcPts val="0"/>
              </a:spcAft>
              <a:defRPr sz="4400" b="1">
                <a:solidFill>
                  <a:schemeClr val="dk2"/>
                </a:solidFill>
                <a:latin typeface="Times New Roman"/>
                <a:ea typeface="Times New Roman"/>
                <a:cs typeface="Times New Roman"/>
                <a:sym typeface="Times New Roman"/>
              </a:defRPr>
            </a:lvl8pPr>
            <a:lvl9pPr marL="1828800" algn="ctr" rtl="0">
              <a:spcBef>
                <a:spcPts val="0"/>
              </a:spcBef>
              <a:spcAft>
                <a:spcPts val="0"/>
              </a:spcAft>
              <a:defRPr sz="4400" b="1">
                <a:solidFill>
                  <a:schemeClr val="dk2"/>
                </a:solidFill>
                <a:latin typeface="Times New Roman"/>
                <a:ea typeface="Times New Roman"/>
                <a:cs typeface="Times New Roman"/>
                <a:sym typeface="Times New Roman"/>
              </a:defRPr>
            </a:lvl9pPr>
          </a:lstStyle>
          <a:p>
            <a:endParaRPr/>
          </a:p>
        </p:txBody>
      </p:sp>
      <p:sp>
        <p:nvSpPr>
          <p:cNvPr id="34" name="Shape 34"/>
          <p:cNvSpPr txBox="1">
            <a:spLocks noGrp="1"/>
          </p:cNvSpPr>
          <p:nvPr>
            <p:ph type="body" idx="1"/>
          </p:nvPr>
        </p:nvSpPr>
        <p:spPr>
          <a:xfrm>
            <a:off x="685800" y="1981200"/>
            <a:ext cx="3809999" cy="4114800"/>
          </a:xfrm>
          <a:prstGeom prst="rect">
            <a:avLst/>
          </a:prstGeom>
          <a:noFill/>
          <a:ln>
            <a:noFill/>
          </a:ln>
        </p:spPr>
        <p:txBody>
          <a:bodyPr lIns="91425" tIns="91425" rIns="91425" bIns="91425" anchor="t" anchorCtr="0"/>
          <a:lstStyle>
            <a:lvl1pPr rtl="0">
              <a:defRPr sz="2800"/>
            </a:lvl1pPr>
            <a:lvl2pPr rtl="0">
              <a:defRPr sz="2400"/>
            </a:lvl2pPr>
            <a:lvl3pPr rtl="0">
              <a:defRPr sz="2000"/>
            </a:lvl3pPr>
            <a:lvl4pPr rtl="0">
              <a:defRPr sz="1800"/>
            </a:lvl4pPr>
            <a:lvl5pPr rtl="0">
              <a:defRPr sz="1800"/>
            </a:lvl5pPr>
            <a:lvl6pPr rtl="0">
              <a:defRPr sz="1800"/>
            </a:lvl6pPr>
            <a:lvl7pPr rtl="0">
              <a:defRPr sz="1800"/>
            </a:lvl7pPr>
            <a:lvl8pPr rtl="0">
              <a:defRPr sz="1800"/>
            </a:lvl8pPr>
            <a:lvl9pPr rtl="0">
              <a:defRPr sz="1800"/>
            </a:lvl9pPr>
          </a:lstStyle>
          <a:p>
            <a:endParaRPr/>
          </a:p>
        </p:txBody>
      </p:sp>
      <p:sp>
        <p:nvSpPr>
          <p:cNvPr id="35" name="Shape 35"/>
          <p:cNvSpPr txBox="1">
            <a:spLocks noGrp="1"/>
          </p:cNvSpPr>
          <p:nvPr>
            <p:ph type="body" idx="2"/>
          </p:nvPr>
        </p:nvSpPr>
        <p:spPr>
          <a:xfrm>
            <a:off x="4648200" y="1981200"/>
            <a:ext cx="3809999" cy="4114800"/>
          </a:xfrm>
          <a:prstGeom prst="rect">
            <a:avLst/>
          </a:prstGeom>
          <a:noFill/>
          <a:ln>
            <a:noFill/>
          </a:ln>
        </p:spPr>
        <p:txBody>
          <a:bodyPr lIns="91425" tIns="91425" rIns="91425" bIns="91425" anchor="t" anchorCtr="0"/>
          <a:lstStyle>
            <a:lvl1pPr rtl="0">
              <a:defRPr sz="2800"/>
            </a:lvl1pPr>
            <a:lvl2pPr rtl="0">
              <a:defRPr sz="2400"/>
            </a:lvl2pPr>
            <a:lvl3pPr rtl="0">
              <a:defRPr sz="2000"/>
            </a:lvl3pPr>
            <a:lvl4pPr rtl="0">
              <a:defRPr sz="1800"/>
            </a:lvl4pPr>
            <a:lvl5pPr rtl="0">
              <a:defRPr sz="1800"/>
            </a:lvl5pPr>
            <a:lvl6pPr rtl="0">
              <a:defRPr sz="1800"/>
            </a:lvl6pPr>
            <a:lvl7pPr rtl="0">
              <a:defRPr sz="1800"/>
            </a:lvl7pPr>
            <a:lvl8pPr rtl="0">
              <a:defRPr sz="1800"/>
            </a:lvl8pPr>
            <a:lvl9pPr rtl="0">
              <a:defRPr sz="1800"/>
            </a:lvl9pPr>
          </a:lstStyle>
          <a:p>
            <a:endParaRPr/>
          </a:p>
        </p:txBody>
      </p:sp>
      <p:sp>
        <p:nvSpPr>
          <p:cNvPr id="36" name="Shape 36"/>
          <p:cNvSpPr txBox="1">
            <a:spLocks noGrp="1"/>
          </p:cNvSpPr>
          <p:nvPr>
            <p:ph type="dt" idx="10"/>
          </p:nvPr>
        </p:nvSpPr>
        <p:spPr>
          <a:xfrm>
            <a:off x="685800" y="6400800"/>
            <a:ext cx="1904999" cy="457200"/>
          </a:xfrm>
          <a:prstGeom prst="rect">
            <a:avLst/>
          </a:prstGeom>
          <a:noFill/>
          <a:ln>
            <a:noFill/>
          </a:ln>
        </p:spPr>
        <p:txBody>
          <a:bodyPr lIns="91425" tIns="91425" rIns="91425" bIns="91425" anchor="t" anchorCtr="0"/>
          <a:lstStyle>
            <a:lvl1pPr marL="0" marR="0" indent="0" algn="l"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37" name="Shape 37"/>
          <p:cNvSpPr txBox="1">
            <a:spLocks noGrp="1"/>
          </p:cNvSpPr>
          <p:nvPr>
            <p:ph type="ftr" idx="11"/>
          </p:nvPr>
        </p:nvSpPr>
        <p:spPr>
          <a:xfrm>
            <a:off x="3124200" y="6400800"/>
            <a:ext cx="2895600" cy="457200"/>
          </a:xfrm>
          <a:prstGeom prst="rect">
            <a:avLst/>
          </a:prstGeom>
          <a:noFill/>
          <a:ln>
            <a:noFill/>
          </a:ln>
        </p:spPr>
        <p:txBody>
          <a:bodyPr lIns="91425" tIns="91425" rIns="91425" bIns="91425" anchor="t" anchorCtr="0"/>
          <a:lstStyle>
            <a:lvl1pPr marL="0" marR="0" indent="0" algn="ct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38" name="Shape 38"/>
          <p:cNvSpPr txBox="1">
            <a:spLocks noGrp="1"/>
          </p:cNvSpPr>
          <p:nvPr>
            <p:ph type="sldNum" idx="12"/>
          </p:nvPr>
        </p:nvSpPr>
        <p:spPr>
          <a:xfrm>
            <a:off x="6553200" y="6400800"/>
            <a:ext cx="1904999" cy="457200"/>
          </a:xfrm>
          <a:prstGeom prst="rect">
            <a:avLst/>
          </a:prstGeom>
          <a:noFill/>
          <a:ln>
            <a:noFill/>
          </a:ln>
        </p:spPr>
        <p:txBody>
          <a:bodyPr lIns="91425" tIns="91425" rIns="91425" bIns="91425" anchor="t" anchorCtr="0"/>
          <a:lstStyle>
            <a:lvl1pPr marL="0" marR="0" indent="0" algn="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TWO_OBJECTS_WITH_TEXT">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1" name="Shape 41"/>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buFont typeface="Times New Roman"/>
              <a:buNone/>
              <a:defRPr sz="2400" b="1"/>
            </a:lvl1pPr>
            <a:lvl2pPr marL="457200" indent="0" rtl="0">
              <a:buFont typeface="Times New Roman"/>
              <a:buNone/>
              <a:defRPr sz="2000" b="1"/>
            </a:lvl2pPr>
            <a:lvl3pPr marL="914400" indent="0" rtl="0">
              <a:buFont typeface="Times New Roman"/>
              <a:buNone/>
              <a:defRPr sz="1800" b="1"/>
            </a:lvl3pPr>
            <a:lvl4pPr marL="1371600" indent="0" rtl="0">
              <a:buFont typeface="Times New Roman"/>
              <a:buNone/>
              <a:defRPr sz="1600" b="1"/>
            </a:lvl4pPr>
            <a:lvl5pPr marL="1828800" indent="0" rtl="0">
              <a:buFont typeface="Times New Roman"/>
              <a:buNone/>
              <a:defRPr sz="1600" b="1"/>
            </a:lvl5pPr>
            <a:lvl6pPr marL="2286000" indent="0" rtl="0">
              <a:buFont typeface="Times New Roman"/>
              <a:buNone/>
              <a:defRPr sz="1600" b="1"/>
            </a:lvl6pPr>
            <a:lvl7pPr marL="2743200" indent="0" rtl="0">
              <a:buFont typeface="Times New Roman"/>
              <a:buNone/>
              <a:defRPr sz="1600" b="1"/>
            </a:lvl7pPr>
            <a:lvl8pPr marL="3200400" indent="0" rtl="0">
              <a:buFont typeface="Times New Roman"/>
              <a:buNone/>
              <a:defRPr sz="1600" b="1"/>
            </a:lvl8pPr>
            <a:lvl9pPr marL="3657600" indent="0" rtl="0">
              <a:buFont typeface="Times New Roman"/>
              <a:buNone/>
              <a:defRPr sz="1600" b="1"/>
            </a:lvl9pPr>
          </a:lstStyle>
          <a:p>
            <a:endParaRPr/>
          </a:p>
        </p:txBody>
      </p:sp>
      <p:sp>
        <p:nvSpPr>
          <p:cNvPr id="42" name="Shape 42"/>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rtl="0">
              <a:defRPr sz="2400"/>
            </a:lvl1pPr>
            <a:lvl2pPr rtl="0">
              <a:defRPr sz="2000"/>
            </a:lvl2pPr>
            <a:lvl3pPr rtl="0">
              <a:defRPr sz="1800"/>
            </a:lvl3pPr>
            <a:lvl4pPr rtl="0">
              <a:defRPr sz="1600"/>
            </a:lvl4pPr>
            <a:lvl5pPr rtl="0">
              <a:defRPr sz="1600"/>
            </a:lvl5pPr>
            <a:lvl6pPr rtl="0">
              <a:defRPr sz="1600"/>
            </a:lvl6pPr>
            <a:lvl7pPr rtl="0">
              <a:defRPr sz="1600"/>
            </a:lvl7pPr>
            <a:lvl8pPr rtl="0">
              <a:defRPr sz="1600"/>
            </a:lvl8pPr>
            <a:lvl9pPr rtl="0">
              <a:defRPr sz="1600"/>
            </a:lvl9pPr>
          </a:lstStyle>
          <a:p>
            <a:endParaRPr/>
          </a:p>
        </p:txBody>
      </p:sp>
      <p:sp>
        <p:nvSpPr>
          <p:cNvPr id="43" name="Shape 43"/>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indent="0" rtl="0">
              <a:buFont typeface="Times New Roman"/>
              <a:buNone/>
              <a:defRPr sz="2400" b="1"/>
            </a:lvl1pPr>
            <a:lvl2pPr marL="457200" indent="0" rtl="0">
              <a:buFont typeface="Times New Roman"/>
              <a:buNone/>
              <a:defRPr sz="2000" b="1"/>
            </a:lvl2pPr>
            <a:lvl3pPr marL="914400" indent="0" rtl="0">
              <a:buFont typeface="Times New Roman"/>
              <a:buNone/>
              <a:defRPr sz="1800" b="1"/>
            </a:lvl3pPr>
            <a:lvl4pPr marL="1371600" indent="0" rtl="0">
              <a:buFont typeface="Times New Roman"/>
              <a:buNone/>
              <a:defRPr sz="1600" b="1"/>
            </a:lvl4pPr>
            <a:lvl5pPr marL="1828800" indent="0" rtl="0">
              <a:buFont typeface="Times New Roman"/>
              <a:buNone/>
              <a:defRPr sz="1600" b="1"/>
            </a:lvl5pPr>
            <a:lvl6pPr marL="2286000" indent="0" rtl="0">
              <a:buFont typeface="Times New Roman"/>
              <a:buNone/>
              <a:defRPr sz="1600" b="1"/>
            </a:lvl6pPr>
            <a:lvl7pPr marL="2743200" indent="0" rtl="0">
              <a:buFont typeface="Times New Roman"/>
              <a:buNone/>
              <a:defRPr sz="1600" b="1"/>
            </a:lvl7pPr>
            <a:lvl8pPr marL="3200400" indent="0" rtl="0">
              <a:buFont typeface="Times New Roman"/>
              <a:buNone/>
              <a:defRPr sz="1600" b="1"/>
            </a:lvl8pPr>
            <a:lvl9pPr marL="3657600" indent="0" rtl="0">
              <a:buFont typeface="Times New Roman"/>
              <a:buNone/>
              <a:defRPr sz="1600" b="1"/>
            </a:lvl9pPr>
          </a:lstStyle>
          <a:p>
            <a:endParaRPr/>
          </a:p>
        </p:txBody>
      </p:sp>
      <p:sp>
        <p:nvSpPr>
          <p:cNvPr id="44" name="Shape 44"/>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rtl="0">
              <a:defRPr sz="2400"/>
            </a:lvl1pPr>
            <a:lvl2pPr rtl="0">
              <a:defRPr sz="2000"/>
            </a:lvl2pPr>
            <a:lvl3pPr rtl="0">
              <a:defRPr sz="1800"/>
            </a:lvl3pPr>
            <a:lvl4pPr rtl="0">
              <a:defRPr sz="1600"/>
            </a:lvl4pPr>
            <a:lvl5pPr rtl="0">
              <a:defRPr sz="1600"/>
            </a:lvl5pPr>
            <a:lvl6pPr rtl="0">
              <a:defRPr sz="1600"/>
            </a:lvl6pPr>
            <a:lvl7pPr rtl="0">
              <a:defRPr sz="1600"/>
            </a:lvl7pPr>
            <a:lvl8pPr rtl="0">
              <a:defRPr sz="1600"/>
            </a:lvl8pPr>
            <a:lvl9pPr rtl="0">
              <a:defRPr sz="1600"/>
            </a:lvl9pPr>
          </a:lstStyle>
          <a:p>
            <a:endParaRPr/>
          </a:p>
        </p:txBody>
      </p:sp>
      <p:sp>
        <p:nvSpPr>
          <p:cNvPr id="45" name="Shape 45"/>
          <p:cNvSpPr txBox="1">
            <a:spLocks noGrp="1"/>
          </p:cNvSpPr>
          <p:nvPr>
            <p:ph type="dt" idx="10"/>
          </p:nvPr>
        </p:nvSpPr>
        <p:spPr>
          <a:xfrm>
            <a:off x="685800" y="6400800"/>
            <a:ext cx="1904999" cy="457200"/>
          </a:xfrm>
          <a:prstGeom prst="rect">
            <a:avLst/>
          </a:prstGeom>
          <a:noFill/>
          <a:ln>
            <a:noFill/>
          </a:ln>
        </p:spPr>
        <p:txBody>
          <a:bodyPr lIns="91425" tIns="91425" rIns="91425" bIns="91425" anchor="t" anchorCtr="0"/>
          <a:lstStyle>
            <a:lvl1pPr marL="0" marR="0" indent="0" algn="l"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46" name="Shape 46"/>
          <p:cNvSpPr txBox="1">
            <a:spLocks noGrp="1"/>
          </p:cNvSpPr>
          <p:nvPr>
            <p:ph type="ftr" idx="11"/>
          </p:nvPr>
        </p:nvSpPr>
        <p:spPr>
          <a:xfrm>
            <a:off x="3124200" y="6400800"/>
            <a:ext cx="2895600" cy="457200"/>
          </a:xfrm>
          <a:prstGeom prst="rect">
            <a:avLst/>
          </a:prstGeom>
          <a:noFill/>
          <a:ln>
            <a:noFill/>
          </a:ln>
        </p:spPr>
        <p:txBody>
          <a:bodyPr lIns="91425" tIns="91425" rIns="91425" bIns="91425" anchor="t" anchorCtr="0"/>
          <a:lstStyle>
            <a:lvl1pPr marL="0" marR="0" indent="0" algn="ct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47" name="Shape 47"/>
          <p:cNvSpPr txBox="1">
            <a:spLocks noGrp="1"/>
          </p:cNvSpPr>
          <p:nvPr>
            <p:ph type="sldNum" idx="12"/>
          </p:nvPr>
        </p:nvSpPr>
        <p:spPr>
          <a:xfrm>
            <a:off x="6553200" y="6400800"/>
            <a:ext cx="1904999" cy="457200"/>
          </a:xfrm>
          <a:prstGeom prst="rect">
            <a:avLst/>
          </a:prstGeom>
          <a:noFill/>
          <a:ln>
            <a:noFill/>
          </a:ln>
        </p:spPr>
        <p:txBody>
          <a:bodyPr lIns="91425" tIns="91425" rIns="91425" bIns="91425" anchor="t" anchorCtr="0"/>
          <a:lstStyle>
            <a:lvl1pPr marL="0" marR="0" indent="0" algn="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8"/>
        <p:cNvGrpSpPr/>
        <p:nvPr/>
      </p:nvGrpSpPr>
      <p:grpSpPr>
        <a:xfrm>
          <a:off x="0" y="0"/>
          <a:ext cx="0" cy="0"/>
          <a:chOff x="0" y="0"/>
          <a:chExt cx="0" cy="0"/>
        </a:xfrm>
      </p:grpSpPr>
      <p:sp>
        <p:nvSpPr>
          <p:cNvPr id="49" name="Shape 49"/>
          <p:cNvSpPr txBox="1">
            <a:spLocks noGrp="1"/>
          </p:cNvSpPr>
          <p:nvPr>
            <p:ph type="title"/>
          </p:nvPr>
        </p:nvSpPr>
        <p:spPr>
          <a:xfrm>
            <a:off x="685800" y="609600"/>
            <a:ext cx="7772400" cy="1143000"/>
          </a:xfrm>
          <a:prstGeom prst="rect">
            <a:avLst/>
          </a:prstGeom>
          <a:noFill/>
          <a:ln>
            <a:noFill/>
          </a:ln>
        </p:spPr>
        <p:txBody>
          <a:bodyPr lIns="91425" tIns="91425" rIns="91425" bIns="91425" anchor="ctr" anchorCtr="0"/>
          <a:lstStyle>
            <a:lvl1pPr algn="ctr" rtl="0">
              <a:spcBef>
                <a:spcPts val="0"/>
              </a:spcBef>
              <a:spcAft>
                <a:spcPts val="0"/>
              </a:spcAft>
              <a:defRPr sz="4400" b="1">
                <a:solidFill>
                  <a:schemeClr val="dk2"/>
                </a:solidFill>
                <a:latin typeface="Times New Roman"/>
                <a:ea typeface="Times New Roman"/>
                <a:cs typeface="Times New Roman"/>
                <a:sym typeface="Times New Roman"/>
              </a:defRPr>
            </a:lvl1pPr>
            <a:lvl2pPr algn="ctr" rtl="0">
              <a:spcBef>
                <a:spcPts val="0"/>
              </a:spcBef>
              <a:spcAft>
                <a:spcPts val="0"/>
              </a:spcAft>
              <a:defRPr sz="4400" b="1">
                <a:solidFill>
                  <a:schemeClr val="dk2"/>
                </a:solidFill>
                <a:latin typeface="Times New Roman"/>
                <a:ea typeface="Times New Roman"/>
                <a:cs typeface="Times New Roman"/>
                <a:sym typeface="Times New Roman"/>
              </a:defRPr>
            </a:lvl2pPr>
            <a:lvl3pPr algn="ctr" rtl="0">
              <a:spcBef>
                <a:spcPts val="0"/>
              </a:spcBef>
              <a:spcAft>
                <a:spcPts val="0"/>
              </a:spcAft>
              <a:defRPr sz="4400" b="1">
                <a:solidFill>
                  <a:schemeClr val="dk2"/>
                </a:solidFill>
                <a:latin typeface="Times New Roman"/>
                <a:ea typeface="Times New Roman"/>
                <a:cs typeface="Times New Roman"/>
                <a:sym typeface="Times New Roman"/>
              </a:defRPr>
            </a:lvl3pPr>
            <a:lvl4pPr algn="ctr" rtl="0">
              <a:spcBef>
                <a:spcPts val="0"/>
              </a:spcBef>
              <a:spcAft>
                <a:spcPts val="0"/>
              </a:spcAft>
              <a:defRPr sz="4400" b="1">
                <a:solidFill>
                  <a:schemeClr val="dk2"/>
                </a:solidFill>
                <a:latin typeface="Times New Roman"/>
                <a:ea typeface="Times New Roman"/>
                <a:cs typeface="Times New Roman"/>
                <a:sym typeface="Times New Roman"/>
              </a:defRPr>
            </a:lvl4pPr>
            <a:lvl5pPr algn="ctr" rtl="0">
              <a:spcBef>
                <a:spcPts val="0"/>
              </a:spcBef>
              <a:spcAft>
                <a:spcPts val="0"/>
              </a:spcAft>
              <a:defRPr sz="4400" b="1">
                <a:solidFill>
                  <a:schemeClr val="dk2"/>
                </a:solidFill>
                <a:latin typeface="Times New Roman"/>
                <a:ea typeface="Times New Roman"/>
                <a:cs typeface="Times New Roman"/>
                <a:sym typeface="Times New Roman"/>
              </a:defRPr>
            </a:lvl5pPr>
            <a:lvl6pPr marL="457200" algn="ctr" rtl="0">
              <a:spcBef>
                <a:spcPts val="0"/>
              </a:spcBef>
              <a:spcAft>
                <a:spcPts val="0"/>
              </a:spcAft>
              <a:defRPr sz="4400" b="1">
                <a:solidFill>
                  <a:schemeClr val="dk2"/>
                </a:solidFill>
                <a:latin typeface="Times New Roman"/>
                <a:ea typeface="Times New Roman"/>
                <a:cs typeface="Times New Roman"/>
                <a:sym typeface="Times New Roman"/>
              </a:defRPr>
            </a:lvl6pPr>
            <a:lvl7pPr marL="914400" algn="ctr" rtl="0">
              <a:spcBef>
                <a:spcPts val="0"/>
              </a:spcBef>
              <a:spcAft>
                <a:spcPts val="0"/>
              </a:spcAft>
              <a:defRPr sz="4400" b="1">
                <a:solidFill>
                  <a:schemeClr val="dk2"/>
                </a:solidFill>
                <a:latin typeface="Times New Roman"/>
                <a:ea typeface="Times New Roman"/>
                <a:cs typeface="Times New Roman"/>
                <a:sym typeface="Times New Roman"/>
              </a:defRPr>
            </a:lvl7pPr>
            <a:lvl8pPr marL="1371600" algn="ctr" rtl="0">
              <a:spcBef>
                <a:spcPts val="0"/>
              </a:spcBef>
              <a:spcAft>
                <a:spcPts val="0"/>
              </a:spcAft>
              <a:defRPr sz="4400" b="1">
                <a:solidFill>
                  <a:schemeClr val="dk2"/>
                </a:solidFill>
                <a:latin typeface="Times New Roman"/>
                <a:ea typeface="Times New Roman"/>
                <a:cs typeface="Times New Roman"/>
                <a:sym typeface="Times New Roman"/>
              </a:defRPr>
            </a:lvl8pPr>
            <a:lvl9pPr marL="1828800" algn="ctr" rtl="0">
              <a:spcBef>
                <a:spcPts val="0"/>
              </a:spcBef>
              <a:spcAft>
                <a:spcPts val="0"/>
              </a:spcAft>
              <a:defRPr sz="4400" b="1">
                <a:solidFill>
                  <a:schemeClr val="dk2"/>
                </a:solidFill>
                <a:latin typeface="Times New Roman"/>
                <a:ea typeface="Times New Roman"/>
                <a:cs typeface="Times New Roman"/>
                <a:sym typeface="Times New Roman"/>
              </a:defRPr>
            </a:lvl9pPr>
          </a:lstStyle>
          <a:p>
            <a:endParaRPr/>
          </a:p>
        </p:txBody>
      </p:sp>
      <p:sp>
        <p:nvSpPr>
          <p:cNvPr id="50" name="Shape 50"/>
          <p:cNvSpPr txBox="1">
            <a:spLocks noGrp="1"/>
          </p:cNvSpPr>
          <p:nvPr>
            <p:ph type="dt" idx="10"/>
          </p:nvPr>
        </p:nvSpPr>
        <p:spPr>
          <a:xfrm>
            <a:off x="685800" y="6400800"/>
            <a:ext cx="1904999" cy="457200"/>
          </a:xfrm>
          <a:prstGeom prst="rect">
            <a:avLst/>
          </a:prstGeom>
          <a:noFill/>
          <a:ln>
            <a:noFill/>
          </a:ln>
        </p:spPr>
        <p:txBody>
          <a:bodyPr lIns="91425" tIns="91425" rIns="91425" bIns="91425" anchor="t" anchorCtr="0"/>
          <a:lstStyle>
            <a:lvl1pPr marL="0" marR="0" indent="0" algn="l"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51" name="Shape 51"/>
          <p:cNvSpPr txBox="1">
            <a:spLocks noGrp="1"/>
          </p:cNvSpPr>
          <p:nvPr>
            <p:ph type="ftr" idx="11"/>
          </p:nvPr>
        </p:nvSpPr>
        <p:spPr>
          <a:xfrm>
            <a:off x="3124200" y="6400800"/>
            <a:ext cx="2895600" cy="457200"/>
          </a:xfrm>
          <a:prstGeom prst="rect">
            <a:avLst/>
          </a:prstGeom>
          <a:noFill/>
          <a:ln>
            <a:noFill/>
          </a:ln>
        </p:spPr>
        <p:txBody>
          <a:bodyPr lIns="91425" tIns="91425" rIns="91425" bIns="91425" anchor="t" anchorCtr="0"/>
          <a:lstStyle>
            <a:lvl1pPr marL="0" marR="0" indent="0" algn="ct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52" name="Shape 52"/>
          <p:cNvSpPr txBox="1">
            <a:spLocks noGrp="1"/>
          </p:cNvSpPr>
          <p:nvPr>
            <p:ph type="sldNum" idx="12"/>
          </p:nvPr>
        </p:nvSpPr>
        <p:spPr>
          <a:xfrm>
            <a:off x="6553200" y="6400800"/>
            <a:ext cx="1904999" cy="457200"/>
          </a:xfrm>
          <a:prstGeom prst="rect">
            <a:avLst/>
          </a:prstGeom>
          <a:noFill/>
          <a:ln>
            <a:noFill/>
          </a:ln>
        </p:spPr>
        <p:txBody>
          <a:bodyPr lIns="91425" tIns="91425" rIns="91425" bIns="91425" anchor="t" anchorCtr="0"/>
          <a:lstStyle>
            <a:lvl1pPr marL="0" marR="0" indent="0" algn="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3"/>
        <p:cNvGrpSpPr/>
        <p:nvPr/>
      </p:nvGrpSpPr>
      <p:grpSpPr>
        <a:xfrm>
          <a:off x="0" y="0"/>
          <a:ext cx="0" cy="0"/>
          <a:chOff x="0" y="0"/>
          <a:chExt cx="0" cy="0"/>
        </a:xfrm>
      </p:grpSpPr>
      <p:sp>
        <p:nvSpPr>
          <p:cNvPr id="54" name="Shape 54"/>
          <p:cNvSpPr txBox="1">
            <a:spLocks noGrp="1"/>
          </p:cNvSpPr>
          <p:nvPr>
            <p:ph type="dt" idx="10"/>
          </p:nvPr>
        </p:nvSpPr>
        <p:spPr>
          <a:xfrm>
            <a:off x="685800" y="6400800"/>
            <a:ext cx="1904999" cy="457200"/>
          </a:xfrm>
          <a:prstGeom prst="rect">
            <a:avLst/>
          </a:prstGeom>
          <a:noFill/>
          <a:ln>
            <a:noFill/>
          </a:ln>
        </p:spPr>
        <p:txBody>
          <a:bodyPr lIns="91425" tIns="91425" rIns="91425" bIns="91425" anchor="t" anchorCtr="0"/>
          <a:lstStyle>
            <a:lvl1pPr marL="0" marR="0" indent="0" algn="l"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55" name="Shape 55"/>
          <p:cNvSpPr txBox="1">
            <a:spLocks noGrp="1"/>
          </p:cNvSpPr>
          <p:nvPr>
            <p:ph type="ftr" idx="11"/>
          </p:nvPr>
        </p:nvSpPr>
        <p:spPr>
          <a:xfrm>
            <a:off x="3124200" y="6400800"/>
            <a:ext cx="2895600" cy="457200"/>
          </a:xfrm>
          <a:prstGeom prst="rect">
            <a:avLst/>
          </a:prstGeom>
          <a:noFill/>
          <a:ln>
            <a:noFill/>
          </a:ln>
        </p:spPr>
        <p:txBody>
          <a:bodyPr lIns="91425" tIns="91425" rIns="91425" bIns="91425" anchor="t" anchorCtr="0"/>
          <a:lstStyle>
            <a:lvl1pPr marL="0" marR="0" indent="0" algn="ctr" rtl="0">
              <a:spcBef>
                <a:spcPts val="0"/>
              </a:spcBef>
              <a:spcAft>
                <a:spcPts val="0"/>
              </a:spcAft>
              <a:defRPr sz="1400" b="0" i="0" u="none" strike="noStrike" cap="none" baseline="0">
                <a:solidFill>
                  <a:schemeClr val="dk2"/>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56" name="Shape 56"/>
          <p:cNvSpPr txBox="1">
            <a:spLocks noGrp="1"/>
          </p:cNvSpPr>
          <p:nvPr>
            <p:ph type="sldNum" idx="12"/>
          </p:nvPr>
        </p:nvSpPr>
        <p:spPr>
          <a:xfrm>
            <a:off x="6553200" y="6400800"/>
            <a:ext cx="1904999" cy="457200"/>
          </a:xfrm>
          <a:prstGeom prst="rect">
            <a:avLst/>
          </a:prstGeom>
          <a:noFill/>
          <a:ln>
            <a:noFill/>
          </a:ln>
        </p:spPr>
        <p:txBody>
          <a:bodyPr lIns="91425" tIns="91425" rIns="91425" bIns="91425" anchor="t" anchorCtr="0"/>
          <a:lstStyle>
            <a:lvl1pPr marL="0" marR="0" indent="0" algn="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OBJECT_WITH_CAPTION_TEXT">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algn="l" rtl="0">
              <a:defRPr sz="2000" b="1"/>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59" name="Shape 59"/>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rtl="0">
              <a:defRPr sz="3200"/>
            </a:lvl1pPr>
            <a:lvl2pPr rtl="0">
              <a:defRPr sz="2800"/>
            </a:lvl2pPr>
            <a:lvl3pPr rtl="0">
              <a:defRPr sz="2400"/>
            </a:lvl3pPr>
            <a:lvl4pPr rtl="0">
              <a:defRPr sz="2000"/>
            </a:lvl4pPr>
            <a:lvl5pPr rtl="0">
              <a:defRPr sz="2000"/>
            </a:lvl5pPr>
            <a:lvl6pPr rtl="0">
              <a:defRPr sz="2000"/>
            </a:lvl6pPr>
            <a:lvl7pPr rtl="0">
              <a:defRPr sz="2000"/>
            </a:lvl7pPr>
            <a:lvl8pPr rtl="0">
              <a:defRPr sz="2000"/>
            </a:lvl8pPr>
            <a:lvl9pPr rtl="0">
              <a:defRPr sz="2000"/>
            </a:lvl9pPr>
          </a:lstStyle>
          <a:p>
            <a:endParaRPr/>
          </a:p>
        </p:txBody>
      </p:sp>
      <p:sp>
        <p:nvSpPr>
          <p:cNvPr id="60" name="Shape 60"/>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buFont typeface="Times New Roman"/>
              <a:buNone/>
              <a:defRPr sz="1400"/>
            </a:lvl1pPr>
            <a:lvl2pPr marL="457200" indent="0" rtl="0">
              <a:buFont typeface="Times New Roman"/>
              <a:buNone/>
              <a:defRPr sz="1200"/>
            </a:lvl2pPr>
            <a:lvl3pPr marL="914400" indent="0" rtl="0">
              <a:buFont typeface="Times New Roman"/>
              <a:buNone/>
              <a:defRPr sz="1000"/>
            </a:lvl3pPr>
            <a:lvl4pPr marL="1371600" indent="0" rtl="0">
              <a:buFont typeface="Times New Roman"/>
              <a:buNone/>
              <a:defRPr sz="900"/>
            </a:lvl4pPr>
            <a:lvl5pPr marL="1828800" indent="0" rtl="0">
              <a:buFont typeface="Times New Roman"/>
              <a:buNone/>
              <a:defRPr sz="900"/>
            </a:lvl5pPr>
            <a:lvl6pPr marL="2286000" indent="0" rtl="0">
              <a:buFont typeface="Times New Roman"/>
              <a:buNone/>
              <a:defRPr sz="900"/>
            </a:lvl6pPr>
            <a:lvl7pPr marL="2743200" indent="0" rtl="0">
              <a:buFont typeface="Times New Roman"/>
              <a:buNone/>
              <a:defRPr sz="900"/>
            </a:lvl7pPr>
            <a:lvl8pPr marL="3200400" indent="0" rtl="0">
              <a:buFont typeface="Times New Roman"/>
              <a:buNone/>
              <a:defRPr sz="900"/>
            </a:lvl8pPr>
            <a:lvl9pPr marL="3657600" indent="0" rtl="0">
              <a:buFont typeface="Times New Roman"/>
              <a:buNone/>
              <a:defRPr sz="900"/>
            </a:lvl9pPr>
          </a:lstStyle>
          <a:p>
            <a:endParaRPr/>
          </a:p>
        </p:txBody>
      </p:sp>
      <p:sp>
        <p:nvSpPr>
          <p:cNvPr id="61" name="Shape 61"/>
          <p:cNvSpPr txBox="1">
            <a:spLocks noGrp="1"/>
          </p:cNvSpPr>
          <p:nvPr>
            <p:ph type="dt" idx="10"/>
          </p:nvPr>
        </p:nvSpPr>
        <p:spPr>
          <a:xfrm>
            <a:off x="685800" y="6400800"/>
            <a:ext cx="1904999" cy="457200"/>
          </a:xfrm>
          <a:prstGeom prst="rect">
            <a:avLst/>
          </a:prstGeom>
          <a:noFill/>
          <a:ln>
            <a:noFill/>
          </a:ln>
        </p:spPr>
        <p:txBody>
          <a:bodyPr lIns="91425" tIns="91425" rIns="91425" bIns="91425" anchor="t" anchorCtr="0"/>
          <a:lstStyle>
            <a:lvl1pPr marL="0" marR="0" indent="0" algn="l"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62" name="Shape 62"/>
          <p:cNvSpPr txBox="1">
            <a:spLocks noGrp="1"/>
          </p:cNvSpPr>
          <p:nvPr>
            <p:ph type="ftr" idx="11"/>
          </p:nvPr>
        </p:nvSpPr>
        <p:spPr>
          <a:xfrm>
            <a:off x="3124200" y="6400800"/>
            <a:ext cx="2895600" cy="457200"/>
          </a:xfrm>
          <a:prstGeom prst="rect">
            <a:avLst/>
          </a:prstGeom>
          <a:noFill/>
          <a:ln>
            <a:noFill/>
          </a:ln>
        </p:spPr>
        <p:txBody>
          <a:bodyPr lIns="91425" tIns="91425" rIns="91425" bIns="91425" anchor="t" anchorCtr="0"/>
          <a:lstStyle>
            <a:lvl1pPr marL="0" marR="0" indent="0" algn="ct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63" name="Shape 63"/>
          <p:cNvSpPr txBox="1">
            <a:spLocks noGrp="1"/>
          </p:cNvSpPr>
          <p:nvPr>
            <p:ph type="sldNum" idx="12"/>
          </p:nvPr>
        </p:nvSpPr>
        <p:spPr>
          <a:xfrm>
            <a:off x="6553200" y="6400800"/>
            <a:ext cx="1904999" cy="457200"/>
          </a:xfrm>
          <a:prstGeom prst="rect">
            <a:avLst/>
          </a:prstGeom>
          <a:noFill/>
          <a:ln>
            <a:noFill/>
          </a:ln>
        </p:spPr>
        <p:txBody>
          <a:bodyPr lIns="91425" tIns="91425" rIns="91425" bIns="91425" anchor="t" anchorCtr="0"/>
          <a:lstStyle>
            <a:lvl1pPr marL="0" marR="0" indent="0" algn="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_WITH_CAPTION_TEXT">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algn="l" rtl="0">
              <a:defRPr sz="2000" b="1"/>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6" name="Shape 66"/>
          <p:cNvSpPr>
            <a:spLocks noGrp="1"/>
          </p:cNvSpPr>
          <p:nvPr>
            <p:ph type="pic" idx="2"/>
          </p:nvPr>
        </p:nvSpPr>
        <p:spPr>
          <a:xfrm>
            <a:off x="1792288" y="612775"/>
            <a:ext cx="5486399" cy="4114800"/>
          </a:xfrm>
          <a:prstGeom prst="rect">
            <a:avLst/>
          </a:prstGeom>
          <a:noFill/>
          <a:ln>
            <a:noFill/>
          </a:ln>
        </p:spPr>
        <p:txBody>
          <a:bodyPr lIns="91425" tIns="91425" rIns="91425" bIns="91425" anchor="t" anchorCtr="0"/>
          <a:lstStyle>
            <a:lvl1pPr marL="0" marR="0" indent="0" algn="l" rtl="0">
              <a:spcBef>
                <a:spcPts val="0"/>
              </a:spcBef>
              <a:spcAft>
                <a:spcPts val="0"/>
              </a:spcAft>
              <a:buClr>
                <a:schemeClr val="dk1"/>
              </a:buClr>
              <a:buFont typeface="Times New Roman"/>
              <a:buNone/>
              <a:defRPr sz="3200" b="0" i="0" u="none" strike="noStrike" cap="none" baseline="0">
                <a:solidFill>
                  <a:schemeClr val="dk1"/>
                </a:solidFill>
                <a:latin typeface="Times New Roman"/>
                <a:ea typeface="Times New Roman"/>
                <a:cs typeface="Times New Roman"/>
                <a:sym typeface="Times New Roman"/>
              </a:defRPr>
            </a:lvl1pPr>
            <a:lvl2pPr marL="457200" marR="0" indent="0" algn="l" rtl="0">
              <a:buClr>
                <a:schemeClr val="dk1"/>
              </a:buClr>
              <a:buFont typeface="Times New Roman"/>
              <a:buNone/>
              <a:defRPr sz="2800" b="0" i="0" u="none" strike="noStrike" cap="none" baseline="0">
                <a:solidFill>
                  <a:schemeClr val="dk1"/>
                </a:solidFill>
                <a:latin typeface="Times New Roman"/>
                <a:ea typeface="Times New Roman"/>
                <a:cs typeface="Times New Roman"/>
                <a:sym typeface="Times New Roman"/>
              </a:defRPr>
            </a:lvl2pPr>
            <a:lvl3pPr marL="914400" marR="0" indent="0" algn="l" rtl="0">
              <a:buClr>
                <a:schemeClr val="dk1"/>
              </a:buClr>
              <a:buFont typeface="Times New Roman"/>
              <a:buNone/>
              <a:defRPr sz="2400" b="0" i="0" u="none" strike="noStrike" cap="none" baseline="0">
                <a:solidFill>
                  <a:schemeClr val="dk1"/>
                </a:solidFill>
                <a:latin typeface="Times New Roman"/>
                <a:ea typeface="Times New Roman"/>
                <a:cs typeface="Times New Roman"/>
                <a:sym typeface="Times New Roman"/>
              </a:defRPr>
            </a:lvl3pPr>
            <a:lvl4pPr marL="1371600" marR="0" indent="0" algn="l" rtl="0">
              <a:buClr>
                <a:schemeClr val="dk1"/>
              </a:buClr>
              <a:buFont typeface="Times New Roman"/>
              <a:buNone/>
              <a:defRPr sz="2000" b="0" i="0" u="none" strike="noStrike" cap="none" baseline="0">
                <a:solidFill>
                  <a:schemeClr val="dk1"/>
                </a:solidFill>
                <a:latin typeface="Times New Roman"/>
                <a:ea typeface="Times New Roman"/>
                <a:cs typeface="Times New Roman"/>
                <a:sym typeface="Times New Roman"/>
              </a:defRPr>
            </a:lvl4pPr>
            <a:lvl5pPr marL="1828800" marR="0" indent="0" algn="l" rtl="0">
              <a:buClr>
                <a:schemeClr val="dk1"/>
              </a:buClr>
              <a:buFont typeface="Times New Roman"/>
              <a:buNone/>
              <a:defRPr sz="2000" b="0" i="0" u="none" strike="noStrike" cap="none" baseline="0">
                <a:solidFill>
                  <a:schemeClr val="dk1"/>
                </a:solidFill>
                <a:latin typeface="Times New Roman"/>
                <a:ea typeface="Times New Roman"/>
                <a:cs typeface="Times New Roman"/>
                <a:sym typeface="Times New Roman"/>
              </a:defRPr>
            </a:lvl5pPr>
            <a:lvl6pPr marL="2286000" marR="0" indent="0" algn="l" rtl="0">
              <a:buClr>
                <a:schemeClr val="dk1"/>
              </a:buClr>
              <a:buFont typeface="Times New Roman"/>
              <a:buNone/>
              <a:defRPr sz="2000" b="0" i="0" u="none" strike="noStrike" cap="none" baseline="0">
                <a:solidFill>
                  <a:schemeClr val="dk1"/>
                </a:solidFill>
                <a:latin typeface="Times New Roman"/>
                <a:ea typeface="Times New Roman"/>
                <a:cs typeface="Times New Roman"/>
                <a:sym typeface="Times New Roman"/>
              </a:defRPr>
            </a:lvl6pPr>
            <a:lvl7pPr marL="2743200" marR="0" indent="0" algn="l" rtl="0">
              <a:buClr>
                <a:schemeClr val="dk1"/>
              </a:buClr>
              <a:buFont typeface="Times New Roman"/>
              <a:buNone/>
              <a:defRPr sz="2000" b="0" i="0" u="none" strike="noStrike" cap="none" baseline="0">
                <a:solidFill>
                  <a:schemeClr val="dk1"/>
                </a:solidFill>
                <a:latin typeface="Times New Roman"/>
                <a:ea typeface="Times New Roman"/>
                <a:cs typeface="Times New Roman"/>
                <a:sym typeface="Times New Roman"/>
              </a:defRPr>
            </a:lvl7pPr>
            <a:lvl8pPr marL="3200400" marR="0" indent="0" algn="l" rtl="0">
              <a:buClr>
                <a:schemeClr val="dk1"/>
              </a:buClr>
              <a:buFont typeface="Times New Roman"/>
              <a:buNone/>
              <a:defRPr sz="2000" b="0" i="0" u="none" strike="noStrike" cap="none" baseline="0">
                <a:solidFill>
                  <a:schemeClr val="dk1"/>
                </a:solidFill>
                <a:latin typeface="Times New Roman"/>
                <a:ea typeface="Times New Roman"/>
                <a:cs typeface="Times New Roman"/>
                <a:sym typeface="Times New Roman"/>
              </a:defRPr>
            </a:lvl8pPr>
            <a:lvl9pPr marL="3657600" marR="0" indent="0" algn="l" rtl="0">
              <a:buClr>
                <a:schemeClr val="dk1"/>
              </a:buClr>
              <a:buFont typeface="Times New Roman"/>
              <a:buNone/>
              <a:defRPr sz="20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67" name="Shape 67"/>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buFont typeface="Times New Roman"/>
              <a:buNone/>
              <a:defRPr sz="1400"/>
            </a:lvl1pPr>
            <a:lvl2pPr marL="457200" indent="0" rtl="0">
              <a:buFont typeface="Times New Roman"/>
              <a:buNone/>
              <a:defRPr sz="1200"/>
            </a:lvl2pPr>
            <a:lvl3pPr marL="914400" indent="0" rtl="0">
              <a:buFont typeface="Times New Roman"/>
              <a:buNone/>
              <a:defRPr sz="1000"/>
            </a:lvl3pPr>
            <a:lvl4pPr marL="1371600" indent="0" rtl="0">
              <a:buFont typeface="Times New Roman"/>
              <a:buNone/>
              <a:defRPr sz="900"/>
            </a:lvl4pPr>
            <a:lvl5pPr marL="1828800" indent="0" rtl="0">
              <a:buFont typeface="Times New Roman"/>
              <a:buNone/>
              <a:defRPr sz="900"/>
            </a:lvl5pPr>
            <a:lvl6pPr marL="2286000" indent="0" rtl="0">
              <a:buFont typeface="Times New Roman"/>
              <a:buNone/>
              <a:defRPr sz="900"/>
            </a:lvl6pPr>
            <a:lvl7pPr marL="2743200" indent="0" rtl="0">
              <a:buFont typeface="Times New Roman"/>
              <a:buNone/>
              <a:defRPr sz="900"/>
            </a:lvl7pPr>
            <a:lvl8pPr marL="3200400" indent="0" rtl="0">
              <a:buFont typeface="Times New Roman"/>
              <a:buNone/>
              <a:defRPr sz="900"/>
            </a:lvl8pPr>
            <a:lvl9pPr marL="3657600" indent="0" rtl="0">
              <a:buFont typeface="Times New Roman"/>
              <a:buNone/>
              <a:defRPr sz="900"/>
            </a:lvl9pPr>
          </a:lstStyle>
          <a:p>
            <a:endParaRPr/>
          </a:p>
        </p:txBody>
      </p:sp>
      <p:sp>
        <p:nvSpPr>
          <p:cNvPr id="68" name="Shape 68"/>
          <p:cNvSpPr txBox="1">
            <a:spLocks noGrp="1"/>
          </p:cNvSpPr>
          <p:nvPr>
            <p:ph type="dt" idx="10"/>
          </p:nvPr>
        </p:nvSpPr>
        <p:spPr>
          <a:xfrm>
            <a:off x="685800" y="6400800"/>
            <a:ext cx="1904999" cy="457200"/>
          </a:xfrm>
          <a:prstGeom prst="rect">
            <a:avLst/>
          </a:prstGeom>
          <a:noFill/>
          <a:ln>
            <a:noFill/>
          </a:ln>
        </p:spPr>
        <p:txBody>
          <a:bodyPr lIns="91425" tIns="91425" rIns="91425" bIns="91425" anchor="t" anchorCtr="0"/>
          <a:lstStyle>
            <a:lvl1pPr marL="0" marR="0" indent="0" algn="l"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69" name="Shape 69"/>
          <p:cNvSpPr txBox="1">
            <a:spLocks noGrp="1"/>
          </p:cNvSpPr>
          <p:nvPr>
            <p:ph type="ftr" idx="11"/>
          </p:nvPr>
        </p:nvSpPr>
        <p:spPr>
          <a:xfrm>
            <a:off x="3124200" y="6400800"/>
            <a:ext cx="2895600" cy="457200"/>
          </a:xfrm>
          <a:prstGeom prst="rect">
            <a:avLst/>
          </a:prstGeom>
          <a:noFill/>
          <a:ln>
            <a:noFill/>
          </a:ln>
        </p:spPr>
        <p:txBody>
          <a:bodyPr lIns="91425" tIns="91425" rIns="91425" bIns="91425" anchor="t" anchorCtr="0"/>
          <a:lstStyle>
            <a:lvl1pPr marL="0" marR="0" indent="0" algn="ct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70" name="Shape 70"/>
          <p:cNvSpPr txBox="1">
            <a:spLocks noGrp="1"/>
          </p:cNvSpPr>
          <p:nvPr>
            <p:ph type="sldNum" idx="12"/>
          </p:nvPr>
        </p:nvSpPr>
        <p:spPr>
          <a:xfrm>
            <a:off x="6553200" y="6400800"/>
            <a:ext cx="1904999" cy="457200"/>
          </a:xfrm>
          <a:prstGeom prst="rect">
            <a:avLst/>
          </a:prstGeom>
          <a:noFill/>
          <a:ln>
            <a:noFill/>
          </a:ln>
        </p:spPr>
        <p:txBody>
          <a:bodyPr lIns="91425" tIns="91425" rIns="91425" bIns="91425" anchor="t" anchorCtr="0"/>
          <a:lstStyle>
            <a:lvl1pPr marL="0" marR="0" indent="0" algn="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stretch>
            <a:fillRect/>
          </a:stretch>
        </a:blip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685800" y="609600"/>
            <a:ext cx="7772400" cy="1143000"/>
          </a:xfrm>
          <a:prstGeom prst="rect">
            <a:avLst/>
          </a:prstGeom>
          <a:noFill/>
          <a:ln>
            <a:noFill/>
          </a:ln>
        </p:spPr>
        <p:txBody>
          <a:bodyPr lIns="91425" tIns="91425" rIns="91425" bIns="91425" anchor="ctr" anchorCtr="0"/>
          <a:lstStyle>
            <a:lvl1pPr marL="0" marR="0" indent="0" algn="ctr" rtl="0">
              <a:spcBef>
                <a:spcPts val="0"/>
              </a:spcBef>
              <a:spcAft>
                <a:spcPts val="0"/>
              </a:spcAft>
              <a:defRPr sz="4400" b="1" i="0" u="none" strike="noStrike" cap="none" baseline="0">
                <a:solidFill>
                  <a:schemeClr val="dk2"/>
                </a:solidFill>
                <a:latin typeface="Times New Roman"/>
                <a:ea typeface="Times New Roman"/>
                <a:cs typeface="Times New Roman"/>
                <a:sym typeface="Times New Roman"/>
              </a:defRPr>
            </a:lvl1pPr>
            <a:lvl2pPr marL="0" marR="0" indent="0" algn="ctr" rtl="0">
              <a:spcBef>
                <a:spcPts val="0"/>
              </a:spcBef>
              <a:spcAft>
                <a:spcPts val="0"/>
              </a:spcAft>
              <a:defRPr sz="4400" b="1" i="0" u="none" strike="noStrike" cap="none" baseline="0">
                <a:solidFill>
                  <a:schemeClr val="dk2"/>
                </a:solidFill>
                <a:latin typeface="Times New Roman"/>
                <a:ea typeface="Times New Roman"/>
                <a:cs typeface="Times New Roman"/>
                <a:sym typeface="Times New Roman"/>
              </a:defRPr>
            </a:lvl2pPr>
            <a:lvl3pPr marL="0" marR="0" indent="0" algn="ctr" rtl="0">
              <a:spcBef>
                <a:spcPts val="0"/>
              </a:spcBef>
              <a:spcAft>
                <a:spcPts val="0"/>
              </a:spcAft>
              <a:defRPr sz="4400" b="1" i="0" u="none" strike="noStrike" cap="none" baseline="0">
                <a:solidFill>
                  <a:schemeClr val="dk2"/>
                </a:solidFill>
                <a:latin typeface="Times New Roman"/>
                <a:ea typeface="Times New Roman"/>
                <a:cs typeface="Times New Roman"/>
                <a:sym typeface="Times New Roman"/>
              </a:defRPr>
            </a:lvl3pPr>
            <a:lvl4pPr marL="0" marR="0" indent="0" algn="ctr" rtl="0">
              <a:spcBef>
                <a:spcPts val="0"/>
              </a:spcBef>
              <a:spcAft>
                <a:spcPts val="0"/>
              </a:spcAft>
              <a:defRPr sz="4400" b="1" i="0" u="none" strike="noStrike" cap="none" baseline="0">
                <a:solidFill>
                  <a:schemeClr val="dk2"/>
                </a:solidFill>
                <a:latin typeface="Times New Roman"/>
                <a:ea typeface="Times New Roman"/>
                <a:cs typeface="Times New Roman"/>
                <a:sym typeface="Times New Roman"/>
              </a:defRPr>
            </a:lvl4pPr>
            <a:lvl5pPr marL="0" marR="0" indent="0" algn="ctr" rtl="0">
              <a:spcBef>
                <a:spcPts val="0"/>
              </a:spcBef>
              <a:spcAft>
                <a:spcPts val="0"/>
              </a:spcAft>
              <a:defRPr sz="4400" b="1" i="0" u="none" strike="noStrike" cap="none" baseline="0">
                <a:solidFill>
                  <a:schemeClr val="dk2"/>
                </a:solidFill>
                <a:latin typeface="Times New Roman"/>
                <a:ea typeface="Times New Roman"/>
                <a:cs typeface="Times New Roman"/>
                <a:sym typeface="Times New Roman"/>
              </a:defRPr>
            </a:lvl5pPr>
            <a:lvl6pPr marL="457200" marR="0" indent="0" algn="ctr" rtl="0">
              <a:spcBef>
                <a:spcPts val="0"/>
              </a:spcBef>
              <a:spcAft>
                <a:spcPts val="0"/>
              </a:spcAft>
              <a:defRPr sz="4400" b="1" i="0" u="none" strike="noStrike" cap="none" baseline="0">
                <a:solidFill>
                  <a:schemeClr val="dk2"/>
                </a:solidFill>
                <a:latin typeface="Times New Roman"/>
                <a:ea typeface="Times New Roman"/>
                <a:cs typeface="Times New Roman"/>
                <a:sym typeface="Times New Roman"/>
              </a:defRPr>
            </a:lvl6pPr>
            <a:lvl7pPr marL="914400" marR="0" indent="0" algn="ctr" rtl="0">
              <a:spcBef>
                <a:spcPts val="0"/>
              </a:spcBef>
              <a:spcAft>
                <a:spcPts val="0"/>
              </a:spcAft>
              <a:defRPr sz="4400" b="1" i="0" u="none" strike="noStrike" cap="none" baseline="0">
                <a:solidFill>
                  <a:schemeClr val="dk2"/>
                </a:solidFill>
                <a:latin typeface="Times New Roman"/>
                <a:ea typeface="Times New Roman"/>
                <a:cs typeface="Times New Roman"/>
                <a:sym typeface="Times New Roman"/>
              </a:defRPr>
            </a:lvl7pPr>
            <a:lvl8pPr marL="1371600" marR="0" indent="0" algn="ctr" rtl="0">
              <a:spcBef>
                <a:spcPts val="0"/>
              </a:spcBef>
              <a:spcAft>
                <a:spcPts val="0"/>
              </a:spcAft>
              <a:defRPr sz="4400" b="1" i="0" u="none" strike="noStrike" cap="none" baseline="0">
                <a:solidFill>
                  <a:schemeClr val="dk2"/>
                </a:solidFill>
                <a:latin typeface="Times New Roman"/>
                <a:ea typeface="Times New Roman"/>
                <a:cs typeface="Times New Roman"/>
                <a:sym typeface="Times New Roman"/>
              </a:defRPr>
            </a:lvl8pPr>
            <a:lvl9pPr marL="1828800" marR="0" indent="0" algn="ctr" rtl="0">
              <a:spcBef>
                <a:spcPts val="0"/>
              </a:spcBef>
              <a:spcAft>
                <a:spcPts val="0"/>
              </a:spcAft>
              <a:defRPr sz="4400" b="1" i="0" u="none" strike="noStrike" cap="none" baseline="0">
                <a:solidFill>
                  <a:schemeClr val="dk2"/>
                </a:solidFill>
                <a:latin typeface="Times New Roman"/>
                <a:ea typeface="Times New Roman"/>
                <a:cs typeface="Times New Roman"/>
                <a:sym typeface="Times New Roman"/>
              </a:defRPr>
            </a:lvl9pPr>
          </a:lstStyle>
          <a:p>
            <a:endParaRPr/>
          </a:p>
        </p:txBody>
      </p:sp>
      <p:sp>
        <p:nvSpPr>
          <p:cNvPr id="10" name="Shape 10"/>
          <p:cNvSpPr txBox="1">
            <a:spLocks noGrp="1"/>
          </p:cNvSpPr>
          <p:nvPr>
            <p:ph type="body" idx="1"/>
          </p:nvPr>
        </p:nvSpPr>
        <p:spPr>
          <a:xfrm>
            <a:off x="685800" y="1981200"/>
            <a:ext cx="7772400" cy="4114800"/>
          </a:xfrm>
          <a:prstGeom prst="rect">
            <a:avLst/>
          </a:prstGeom>
          <a:noFill/>
          <a:ln>
            <a:noFill/>
          </a:ln>
        </p:spPr>
        <p:txBody>
          <a:bodyPr lIns="91425" tIns="91425" rIns="91425" bIns="91425" anchor="t" anchorCtr="0"/>
          <a:lstStyle>
            <a:lvl1pPr marL="342900" marR="0" indent="-222250" algn="l" rtl="0">
              <a:spcBef>
                <a:spcPts val="640"/>
              </a:spcBef>
              <a:spcAft>
                <a:spcPts val="0"/>
              </a:spcAft>
              <a:buClr>
                <a:schemeClr val="dk1"/>
              </a:buClr>
              <a:buFont typeface="Arial"/>
              <a:buChar char="•"/>
              <a:defRPr sz="3200" b="1" i="0" u="none" strike="noStrike" cap="none" baseline="0">
                <a:solidFill>
                  <a:schemeClr val="dk1"/>
                </a:solidFill>
                <a:latin typeface="Times New Roman"/>
                <a:ea typeface="Times New Roman"/>
                <a:cs typeface="Times New Roman"/>
                <a:sym typeface="Times New Roman"/>
              </a:defRPr>
            </a:lvl1pPr>
            <a:lvl2pPr marL="742950" marR="0" indent="-177800" algn="l" rtl="0">
              <a:spcBef>
                <a:spcPts val="560"/>
              </a:spcBef>
              <a:spcAft>
                <a:spcPts val="0"/>
              </a:spcAft>
              <a:buClr>
                <a:schemeClr val="dk1"/>
              </a:buClr>
              <a:buFont typeface="Arial"/>
              <a:buChar char="•"/>
              <a:defRPr sz="2800" b="1" i="0" u="none" strike="noStrike" cap="none" baseline="0">
                <a:solidFill>
                  <a:schemeClr val="dk1"/>
                </a:solidFill>
                <a:latin typeface="Times New Roman"/>
                <a:ea typeface="Times New Roman"/>
                <a:cs typeface="Times New Roman"/>
                <a:sym typeface="Times New Roman"/>
              </a:defRPr>
            </a:lvl2pPr>
            <a:lvl3pPr marL="1143000" marR="0" indent="-136525" algn="l" rtl="0">
              <a:spcBef>
                <a:spcPts val="480"/>
              </a:spcBef>
              <a:spcAft>
                <a:spcPts val="0"/>
              </a:spcAft>
              <a:buClr>
                <a:schemeClr val="dk1"/>
              </a:buClr>
              <a:buFont typeface="Arial"/>
              <a:buChar char="•"/>
              <a:defRPr sz="2400" b="1" i="0" u="none" strike="noStrike" cap="none" baseline="0">
                <a:solidFill>
                  <a:schemeClr val="dk1"/>
                </a:solidFill>
                <a:latin typeface="Times New Roman"/>
                <a:ea typeface="Times New Roman"/>
                <a:cs typeface="Times New Roman"/>
                <a:sym typeface="Times New Roman"/>
              </a:defRPr>
            </a:lvl3pPr>
            <a:lvl4pPr marL="1600200" marR="0" indent="-152400" algn="l" rtl="0">
              <a:spcBef>
                <a:spcPts val="400"/>
              </a:spcBef>
              <a:spcAft>
                <a:spcPts val="0"/>
              </a:spcAft>
              <a:buClr>
                <a:schemeClr val="dk1"/>
              </a:buClr>
              <a:buFont typeface="Arial"/>
              <a:buChar char="•"/>
              <a:defRPr sz="2000" b="1" i="0" u="none" strike="noStrike" cap="none" baseline="0">
                <a:solidFill>
                  <a:schemeClr val="dk1"/>
                </a:solidFill>
                <a:latin typeface="Times New Roman"/>
                <a:ea typeface="Times New Roman"/>
                <a:cs typeface="Times New Roman"/>
                <a:sym typeface="Times New Roman"/>
              </a:defRPr>
            </a:lvl4pPr>
            <a:lvl5pPr marL="2057400" marR="0" indent="-152400" algn="l" rtl="0">
              <a:spcBef>
                <a:spcPts val="400"/>
              </a:spcBef>
              <a:spcAft>
                <a:spcPts val="0"/>
              </a:spcAft>
              <a:buClr>
                <a:schemeClr val="dk1"/>
              </a:buClr>
              <a:buFont typeface="Arial"/>
              <a:buChar char="•"/>
              <a:defRPr sz="2000" b="1" i="0" u="none" strike="noStrike" cap="none" baseline="0">
                <a:solidFill>
                  <a:schemeClr val="dk1"/>
                </a:solidFill>
                <a:latin typeface="Times New Roman"/>
                <a:ea typeface="Times New Roman"/>
                <a:cs typeface="Times New Roman"/>
                <a:sym typeface="Times New Roman"/>
              </a:defRPr>
            </a:lvl5pPr>
            <a:lvl6pPr marL="2514600" marR="0" indent="-152400" algn="l" rtl="0">
              <a:spcBef>
                <a:spcPts val="400"/>
              </a:spcBef>
              <a:spcAft>
                <a:spcPts val="0"/>
              </a:spcAft>
              <a:buClr>
                <a:schemeClr val="dk1"/>
              </a:buClr>
              <a:buFont typeface="Arial"/>
              <a:buChar char="•"/>
              <a:defRPr sz="2000" b="1" i="0" u="none" strike="noStrike" cap="none" baseline="0">
                <a:solidFill>
                  <a:schemeClr val="dk1"/>
                </a:solidFill>
                <a:latin typeface="Times New Roman"/>
                <a:ea typeface="Times New Roman"/>
                <a:cs typeface="Times New Roman"/>
                <a:sym typeface="Times New Roman"/>
              </a:defRPr>
            </a:lvl6pPr>
            <a:lvl7pPr marL="2971800" marR="0" indent="-152400" algn="l" rtl="0">
              <a:spcBef>
                <a:spcPts val="400"/>
              </a:spcBef>
              <a:spcAft>
                <a:spcPts val="0"/>
              </a:spcAft>
              <a:buClr>
                <a:schemeClr val="dk1"/>
              </a:buClr>
              <a:buFont typeface="Arial"/>
              <a:buChar char="•"/>
              <a:defRPr sz="2000" b="1" i="0" u="none" strike="noStrike" cap="none" baseline="0">
                <a:solidFill>
                  <a:schemeClr val="dk1"/>
                </a:solidFill>
                <a:latin typeface="Times New Roman"/>
                <a:ea typeface="Times New Roman"/>
                <a:cs typeface="Times New Roman"/>
                <a:sym typeface="Times New Roman"/>
              </a:defRPr>
            </a:lvl7pPr>
            <a:lvl8pPr marL="3429000" marR="0" indent="-152400" algn="l" rtl="0">
              <a:spcBef>
                <a:spcPts val="400"/>
              </a:spcBef>
              <a:spcAft>
                <a:spcPts val="0"/>
              </a:spcAft>
              <a:buClr>
                <a:schemeClr val="dk1"/>
              </a:buClr>
              <a:buFont typeface="Arial"/>
              <a:buChar char="•"/>
              <a:defRPr sz="2000" b="1" i="0" u="none" strike="noStrike" cap="none" baseline="0">
                <a:solidFill>
                  <a:schemeClr val="dk1"/>
                </a:solidFill>
                <a:latin typeface="Times New Roman"/>
                <a:ea typeface="Times New Roman"/>
                <a:cs typeface="Times New Roman"/>
                <a:sym typeface="Times New Roman"/>
              </a:defRPr>
            </a:lvl8pPr>
            <a:lvl9pPr marL="3886200" marR="0" indent="-152400" algn="l" rtl="0">
              <a:spcBef>
                <a:spcPts val="400"/>
              </a:spcBef>
              <a:spcAft>
                <a:spcPts val="0"/>
              </a:spcAft>
              <a:buClr>
                <a:schemeClr val="dk1"/>
              </a:buClr>
              <a:buFont typeface="Arial"/>
              <a:buChar char="•"/>
              <a:defRPr sz="2000" b="1" i="0" u="none" strike="noStrike" cap="none" baseline="0">
                <a:solidFill>
                  <a:schemeClr val="dk1"/>
                </a:solidFill>
                <a:latin typeface="Times New Roman"/>
                <a:ea typeface="Times New Roman"/>
                <a:cs typeface="Times New Roman"/>
                <a:sym typeface="Times New Roman"/>
              </a:defRPr>
            </a:lvl9pPr>
          </a:lstStyle>
          <a:p>
            <a:endParaRPr/>
          </a:p>
        </p:txBody>
      </p:sp>
      <p:sp>
        <p:nvSpPr>
          <p:cNvPr id="11" name="Shape 11"/>
          <p:cNvSpPr txBox="1">
            <a:spLocks noGrp="1"/>
          </p:cNvSpPr>
          <p:nvPr>
            <p:ph type="dt" idx="10"/>
          </p:nvPr>
        </p:nvSpPr>
        <p:spPr>
          <a:xfrm>
            <a:off x="685800" y="6400800"/>
            <a:ext cx="1904999" cy="457200"/>
          </a:xfrm>
          <a:prstGeom prst="rect">
            <a:avLst/>
          </a:prstGeom>
          <a:noFill/>
          <a:ln>
            <a:noFill/>
          </a:ln>
        </p:spPr>
        <p:txBody>
          <a:bodyPr lIns="91425" tIns="91425" rIns="91425" bIns="91425" anchor="t" anchorCtr="0"/>
          <a:lstStyle>
            <a:lvl1pPr marL="0" marR="0" indent="0" algn="l"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12" name="Shape 12"/>
          <p:cNvSpPr txBox="1">
            <a:spLocks noGrp="1"/>
          </p:cNvSpPr>
          <p:nvPr>
            <p:ph type="ftr" idx="11"/>
          </p:nvPr>
        </p:nvSpPr>
        <p:spPr>
          <a:xfrm>
            <a:off x="3124200" y="6400800"/>
            <a:ext cx="2895600" cy="457200"/>
          </a:xfrm>
          <a:prstGeom prst="rect">
            <a:avLst/>
          </a:prstGeom>
          <a:noFill/>
          <a:ln>
            <a:noFill/>
          </a:ln>
        </p:spPr>
        <p:txBody>
          <a:bodyPr lIns="91425" tIns="91425" rIns="91425" bIns="91425" anchor="t" anchorCtr="0"/>
          <a:lstStyle>
            <a:lvl1pPr marL="0" marR="0" indent="0" algn="r" rtl="0">
              <a:spcBef>
                <a:spcPts val="0"/>
              </a:spcBef>
              <a:spcAft>
                <a:spcPts val="0"/>
              </a:spcAft>
              <a:defRPr sz="1000" b="0" i="0" u="none" strike="noStrike" cap="none" baseline="0">
                <a:solidFill>
                  <a:schemeClr val="dk2"/>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
        <p:nvSpPr>
          <p:cNvPr id="13" name="Shape 13"/>
          <p:cNvSpPr txBox="1">
            <a:spLocks noGrp="1"/>
          </p:cNvSpPr>
          <p:nvPr>
            <p:ph type="sldNum" idx="12"/>
          </p:nvPr>
        </p:nvSpPr>
        <p:spPr>
          <a:xfrm>
            <a:off x="6553200" y="6400800"/>
            <a:ext cx="1904999" cy="457200"/>
          </a:xfrm>
          <a:prstGeom prst="rect">
            <a:avLst/>
          </a:prstGeom>
          <a:noFill/>
          <a:ln>
            <a:noFill/>
          </a:ln>
        </p:spPr>
        <p:txBody>
          <a:bodyPr lIns="91425" tIns="91425" rIns="91425" bIns="91425" anchor="t" anchorCtr="0"/>
          <a:lstStyle>
            <a:lvl1pPr marL="0" marR="0" indent="0" algn="r" rtl="0">
              <a:spcBef>
                <a:spcPts val="0"/>
              </a:spcBef>
              <a:spcAft>
                <a:spcPts val="0"/>
              </a:spcAft>
              <a:defRPr sz="1400" b="0" i="0" u="none" strike="noStrike" cap="none" baseline="0">
                <a:solidFill>
                  <a:schemeClr val="dk1"/>
                </a:solidFill>
                <a:latin typeface="Times New Roman"/>
                <a:ea typeface="Times New Roman"/>
                <a:cs typeface="Times New Roman"/>
                <a:sym typeface="Times New Roman"/>
              </a:defRPr>
            </a:lvl1pPr>
            <a:lvl2pPr marL="457200" marR="0" indent="0" algn="l" rtl="0">
              <a:defRPr sz="1800" b="0" i="0" u="none" strike="noStrike" cap="none" baseline="0">
                <a:solidFill>
                  <a:schemeClr val="dk1"/>
                </a:solidFill>
                <a:latin typeface="Times New Roman"/>
                <a:ea typeface="Times New Roman"/>
                <a:cs typeface="Times New Roman"/>
                <a:sym typeface="Times New Roman"/>
              </a:defRPr>
            </a:lvl2pPr>
            <a:lvl3pPr marL="914400" marR="0" indent="0" algn="l" rtl="0">
              <a:defRPr sz="1800" b="0" i="0" u="none" strike="noStrike" cap="none" baseline="0">
                <a:solidFill>
                  <a:schemeClr val="dk1"/>
                </a:solidFill>
                <a:latin typeface="Times New Roman"/>
                <a:ea typeface="Times New Roman"/>
                <a:cs typeface="Times New Roman"/>
                <a:sym typeface="Times New Roman"/>
              </a:defRPr>
            </a:lvl3pPr>
            <a:lvl4pPr marL="1371600" marR="0" indent="0" algn="l" rtl="0">
              <a:defRPr sz="1800" b="0" i="0" u="none" strike="noStrike" cap="none" baseline="0">
                <a:solidFill>
                  <a:schemeClr val="dk1"/>
                </a:solidFill>
                <a:latin typeface="Times New Roman"/>
                <a:ea typeface="Times New Roman"/>
                <a:cs typeface="Times New Roman"/>
                <a:sym typeface="Times New Roman"/>
              </a:defRPr>
            </a:lvl4pPr>
            <a:lvl5pPr marL="1828800" marR="0" indent="0" algn="l" rtl="0">
              <a:defRPr sz="1800" b="0" i="0" u="none" strike="noStrike" cap="none" baseline="0">
                <a:solidFill>
                  <a:schemeClr val="dk1"/>
                </a:solidFill>
                <a:latin typeface="Times New Roman"/>
                <a:ea typeface="Times New Roman"/>
                <a:cs typeface="Times New Roman"/>
                <a:sym typeface="Times New Roman"/>
              </a:defRPr>
            </a:lvl5pPr>
            <a:lvl6pPr marL="2286000" marR="0" indent="0" algn="l" rtl="0">
              <a:defRPr sz="1800" b="0" i="0" u="none" strike="noStrike" cap="none" baseline="0">
                <a:solidFill>
                  <a:schemeClr val="dk1"/>
                </a:solidFill>
                <a:latin typeface="Times New Roman"/>
                <a:ea typeface="Times New Roman"/>
                <a:cs typeface="Times New Roman"/>
                <a:sym typeface="Times New Roman"/>
              </a:defRPr>
            </a:lvl6pPr>
            <a:lvl7pPr marL="2743200" marR="0" indent="0" algn="l" rtl="0">
              <a:defRPr sz="1800" b="0" i="0" u="none" strike="noStrike" cap="none" baseline="0">
                <a:solidFill>
                  <a:schemeClr val="dk1"/>
                </a:solidFill>
                <a:latin typeface="Times New Roman"/>
                <a:ea typeface="Times New Roman"/>
                <a:cs typeface="Times New Roman"/>
                <a:sym typeface="Times New Roman"/>
              </a:defRPr>
            </a:lvl7pPr>
            <a:lvl8pPr marL="3200400" marR="0" indent="0" algn="l" rtl="0">
              <a:defRPr sz="1800" b="0" i="0" u="none" strike="noStrike" cap="none" baseline="0">
                <a:solidFill>
                  <a:schemeClr val="dk1"/>
                </a:solidFill>
                <a:latin typeface="Times New Roman"/>
                <a:ea typeface="Times New Roman"/>
                <a:cs typeface="Times New Roman"/>
                <a:sym typeface="Times New Roman"/>
              </a:defRPr>
            </a:lvl8pPr>
            <a:lvl9pPr marL="3657600" marR="0" indent="0" algn="l" rtl="0">
              <a:defRPr sz="1800" b="0" i="0" u="none" strike="noStrike" cap="none" baseline="0">
                <a:solidFill>
                  <a:schemeClr val="dk1"/>
                </a:solidFill>
                <a:latin typeface="Times New Roman"/>
                <a:ea typeface="Times New Roman"/>
                <a:cs typeface="Times New Roman"/>
                <a:sym typeface="Times New Roman"/>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jpg"/><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1.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txBox="1">
            <a:spLocks noGrp="1"/>
          </p:cNvSpPr>
          <p:nvPr>
            <p:ph type="ctrTitle"/>
          </p:nvPr>
        </p:nvSpPr>
        <p:spPr>
          <a:xfrm>
            <a:off x="609600" y="1371600"/>
            <a:ext cx="6934199" cy="2590800"/>
          </a:xfrm>
          <a:prstGeom prst="rect">
            <a:avLst/>
          </a:prstGeom>
          <a:noFill/>
          <a:ln>
            <a:noFill/>
          </a:ln>
        </p:spPr>
        <p:txBody>
          <a:bodyPr lIns="91425" tIns="45700" rIns="91425" bIns="45700" anchor="b" anchorCtr="0">
            <a:noAutofit/>
          </a:bodyPr>
          <a:lstStyle/>
          <a:p>
            <a:pPr marL="0" marR="0" lvl="0" indent="0" algn="ctr" rtl="0">
              <a:spcBef>
                <a:spcPts val="0"/>
              </a:spcBef>
              <a:spcAft>
                <a:spcPts val="0"/>
              </a:spcAft>
              <a:buSzPct val="25000"/>
              <a:buNone/>
            </a:pPr>
            <a:r>
              <a:rPr lang="en-US" sz="5400" b="1" i="0" u="none" strike="noStrike" cap="none" baseline="0">
                <a:solidFill>
                  <a:schemeClr val="dk2"/>
                </a:solidFill>
                <a:latin typeface="Times New Roman"/>
                <a:ea typeface="Times New Roman"/>
                <a:cs typeface="Times New Roman"/>
                <a:sym typeface="Times New Roman"/>
              </a:rPr>
              <a:t>CULTOS FAMILIARES CON PROPÓSITO</a:t>
            </a:r>
          </a:p>
        </p:txBody>
      </p:sp>
      <p:sp>
        <p:nvSpPr>
          <p:cNvPr id="85" name="Shape 85"/>
          <p:cNvSpPr txBox="1">
            <a:spLocks noGrp="1"/>
          </p:cNvSpPr>
          <p:nvPr>
            <p:ph type="subTitle" idx="1"/>
          </p:nvPr>
        </p:nvSpPr>
        <p:spPr>
          <a:xfrm>
            <a:off x="838200" y="4267200"/>
            <a:ext cx="6400799" cy="838199"/>
          </a:xfrm>
          <a:prstGeom prst="rect">
            <a:avLst/>
          </a:prstGeom>
          <a:noFill/>
          <a:ln>
            <a:noFill/>
          </a:ln>
        </p:spPr>
        <p:txBody>
          <a:bodyPr lIns="91425" tIns="45700" rIns="91425" bIns="45700" anchor="t" anchorCtr="0">
            <a:noAutofit/>
          </a:bodyPr>
          <a:lstStyle/>
          <a:p>
            <a:pPr marL="0" marR="0" lvl="0" indent="0" algn="ctr" rtl="0">
              <a:spcBef>
                <a:spcPts val="400"/>
              </a:spcBef>
              <a:spcAft>
                <a:spcPts val="0"/>
              </a:spcAft>
              <a:buClr>
                <a:schemeClr val="dk1"/>
              </a:buClr>
              <a:buSzPct val="25000"/>
              <a:buFont typeface="Times New Roman"/>
              <a:buNone/>
            </a:pPr>
            <a:r>
              <a:rPr lang="en-US" sz="2000" b="1" i="0" u="none" strike="noStrike" cap="none" baseline="0">
                <a:solidFill>
                  <a:schemeClr val="dk1"/>
                </a:solidFill>
                <a:latin typeface="Times New Roman"/>
                <a:ea typeface="Times New Roman"/>
                <a:cs typeface="Times New Roman"/>
                <a:sym typeface="Times New Roman"/>
              </a:rPr>
              <a:t>Linda Mei Lin Koh y  M Dinorah Rivera</a:t>
            </a:r>
          </a:p>
          <a:p>
            <a:pPr marL="0" marR="0" lvl="0" indent="0" algn="ctr" rtl="0">
              <a:spcBef>
                <a:spcPts val="400"/>
              </a:spcBef>
              <a:spcAft>
                <a:spcPts val="0"/>
              </a:spcAft>
              <a:buClr>
                <a:schemeClr val="dk1"/>
              </a:buClr>
              <a:buSzPct val="25000"/>
              <a:buFont typeface="Times New Roman"/>
              <a:buNone/>
            </a:pPr>
            <a:r>
              <a:rPr lang="en-US" sz="2000" b="1" i="0" u="none" strike="noStrike" cap="none" baseline="0">
                <a:solidFill>
                  <a:schemeClr val="dk1"/>
                </a:solidFill>
                <a:latin typeface="Times New Roman"/>
                <a:ea typeface="Times New Roman"/>
                <a:cs typeface="Times New Roman"/>
                <a:sym typeface="Times New Roman"/>
              </a:rPr>
              <a:t>Ministerio Infantil de la AG y DIA</a:t>
            </a:r>
          </a:p>
        </p:txBody>
      </p:sp>
      <p:sp>
        <p:nvSpPr>
          <p:cNvPr id="86" name="Shape 86"/>
          <p:cNvSpPr/>
          <p:nvPr/>
        </p:nvSpPr>
        <p:spPr>
          <a:xfrm rot="583172">
            <a:off x="7842719" y="1944376"/>
            <a:ext cx="1498100" cy="2555692"/>
          </a:xfrm>
          <a:prstGeom prst="rect">
            <a:avLst/>
          </a:prstGeom>
          <a:blipFill>
            <a:blip r:embed="rId3"/>
            <a:stretch>
              <a:fillRect/>
            </a:stretch>
          </a:blipFill>
        </p:spPr>
      </p:sp>
      <p:sp>
        <p:nvSpPr>
          <p:cNvPr id="87" name="Shape 87"/>
          <p:cNvSpPr/>
          <p:nvPr/>
        </p:nvSpPr>
        <p:spPr>
          <a:xfrm rot="-1609457">
            <a:off x="7716167" y="4514555"/>
            <a:ext cx="1526325" cy="1803362"/>
          </a:xfrm>
          <a:prstGeom prst="rect">
            <a:avLst/>
          </a:prstGeom>
          <a:blipFill>
            <a:blip r:embed="rId4"/>
            <a:stretch>
              <a:fillRect/>
            </a:stretch>
          </a:blipFill>
        </p:spPr>
      </p:sp>
      <p:sp>
        <p:nvSpPr>
          <p:cNvPr id="88" name="Shape 88"/>
          <p:cNvSpPr/>
          <p:nvPr/>
        </p:nvSpPr>
        <p:spPr>
          <a:xfrm rot="-823168">
            <a:off x="7805491" y="-5698"/>
            <a:ext cx="1446219" cy="1738205"/>
          </a:xfrm>
          <a:prstGeom prst="rect">
            <a:avLst/>
          </a:prstGeom>
          <a:blipFill>
            <a:blip r:embed="rId5"/>
            <a:stretch>
              <a:fillRect/>
            </a:stretch>
          </a:blipFill>
        </p:spPr>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grpSp>
        <p:nvGrpSpPr>
          <p:cNvPr id="269" name="Shape 269"/>
          <p:cNvGrpSpPr/>
          <p:nvPr/>
        </p:nvGrpSpPr>
        <p:grpSpPr>
          <a:xfrm>
            <a:off x="-762000" y="0"/>
            <a:ext cx="9378473" cy="7366332"/>
            <a:chOff x="0" y="0"/>
            <a:chExt cx="2953850" cy="2929425"/>
          </a:xfrm>
        </p:grpSpPr>
        <p:sp>
          <p:nvSpPr>
            <p:cNvPr id="270" name="Shape 270"/>
            <p:cNvSpPr/>
            <p:nvPr/>
          </p:nvSpPr>
          <p:spPr>
            <a:xfrm>
              <a:off x="138450" y="741175"/>
              <a:ext cx="323100" cy="564725"/>
            </a:xfrm>
            <a:custGeom>
              <a:avLst/>
              <a:gdLst/>
              <a:ahLst/>
              <a:cxnLst/>
              <a:rect l="0" t="0" r="0" b="0"/>
              <a:pathLst>
                <a:path w="12924" h="22589" extrusionOk="0">
                  <a:moveTo>
                    <a:pt x="12924" y="7059"/>
                  </a:moveTo>
                  <a:lnTo>
                    <a:pt x="11077" y="5647"/>
                  </a:lnTo>
                  <a:lnTo>
                    <a:pt x="11077" y="5647"/>
                  </a:lnTo>
                  <a:lnTo>
                    <a:pt x="11077" y="5647"/>
                  </a:lnTo>
                  <a:lnTo>
                    <a:pt x="10154" y="5647"/>
                  </a:lnTo>
                  <a:lnTo>
                    <a:pt x="10154" y="5647"/>
                  </a:lnTo>
                  <a:lnTo>
                    <a:pt x="9231" y="7059"/>
                  </a:lnTo>
                  <a:lnTo>
                    <a:pt x="9231" y="7059"/>
                  </a:lnTo>
                  <a:lnTo>
                    <a:pt x="8308" y="7059"/>
                  </a:lnTo>
                  <a:lnTo>
                    <a:pt x="6462" y="7059"/>
                  </a:lnTo>
                  <a:lnTo>
                    <a:pt x="6462" y="7059"/>
                  </a:lnTo>
                  <a:lnTo>
                    <a:pt x="6462" y="7059"/>
                  </a:lnTo>
                  <a:lnTo>
                    <a:pt x="5539" y="9882"/>
                  </a:lnTo>
                  <a:lnTo>
                    <a:pt x="4616" y="9882"/>
                  </a:lnTo>
                  <a:lnTo>
                    <a:pt x="4616" y="9882"/>
                  </a:lnTo>
                  <a:lnTo>
                    <a:pt x="4616" y="12706"/>
                  </a:lnTo>
                  <a:lnTo>
                    <a:pt x="4616" y="12706"/>
                  </a:lnTo>
                  <a:lnTo>
                    <a:pt x="4616" y="14118"/>
                  </a:lnTo>
                  <a:lnTo>
                    <a:pt x="5539" y="14118"/>
                  </a:lnTo>
                  <a:lnTo>
                    <a:pt x="4616" y="15529"/>
                  </a:lnTo>
                  <a:lnTo>
                    <a:pt x="4616" y="16941"/>
                  </a:lnTo>
                  <a:lnTo>
                    <a:pt x="4616" y="16941"/>
                  </a:lnTo>
                  <a:lnTo>
                    <a:pt x="3693" y="16941"/>
                  </a:lnTo>
                  <a:lnTo>
                    <a:pt x="3693" y="18353"/>
                  </a:lnTo>
                  <a:lnTo>
                    <a:pt x="4616" y="19765"/>
                  </a:lnTo>
                  <a:lnTo>
                    <a:pt x="4616" y="19765"/>
                  </a:lnTo>
                  <a:lnTo>
                    <a:pt x="5539" y="19765"/>
                  </a:lnTo>
                  <a:lnTo>
                    <a:pt x="5539" y="19765"/>
                  </a:lnTo>
                  <a:lnTo>
                    <a:pt x="5539" y="19765"/>
                  </a:lnTo>
                  <a:lnTo>
                    <a:pt x="5539" y="19765"/>
                  </a:lnTo>
                  <a:lnTo>
                    <a:pt x="5539" y="21177"/>
                  </a:lnTo>
                  <a:lnTo>
                    <a:pt x="5539" y="21177"/>
                  </a:lnTo>
                  <a:lnTo>
                    <a:pt x="5539" y="22588"/>
                  </a:lnTo>
                  <a:lnTo>
                    <a:pt x="5539" y="22588"/>
                  </a:lnTo>
                  <a:lnTo>
                    <a:pt x="4616" y="22588"/>
                  </a:lnTo>
                  <a:lnTo>
                    <a:pt x="3693" y="21177"/>
                  </a:lnTo>
                  <a:lnTo>
                    <a:pt x="2770" y="19765"/>
                  </a:lnTo>
                  <a:lnTo>
                    <a:pt x="2770" y="21177"/>
                  </a:lnTo>
                  <a:lnTo>
                    <a:pt x="1847" y="19765"/>
                  </a:lnTo>
                  <a:lnTo>
                    <a:pt x="1847" y="18353"/>
                  </a:lnTo>
                  <a:lnTo>
                    <a:pt x="1847" y="18353"/>
                  </a:lnTo>
                  <a:lnTo>
                    <a:pt x="1847" y="16941"/>
                  </a:lnTo>
                  <a:lnTo>
                    <a:pt x="1847" y="16941"/>
                  </a:lnTo>
                  <a:lnTo>
                    <a:pt x="1847" y="15529"/>
                  </a:lnTo>
                  <a:lnTo>
                    <a:pt x="1847" y="15529"/>
                  </a:lnTo>
                  <a:lnTo>
                    <a:pt x="1847" y="12706"/>
                  </a:lnTo>
                  <a:lnTo>
                    <a:pt x="924" y="12706"/>
                  </a:lnTo>
                  <a:lnTo>
                    <a:pt x="924" y="9882"/>
                  </a:lnTo>
                  <a:lnTo>
                    <a:pt x="0" y="9882"/>
                  </a:lnTo>
                  <a:lnTo>
                    <a:pt x="1847" y="8471"/>
                  </a:lnTo>
                  <a:lnTo>
                    <a:pt x="1847" y="7059"/>
                  </a:lnTo>
                  <a:lnTo>
                    <a:pt x="1847" y="5647"/>
                  </a:lnTo>
                  <a:lnTo>
                    <a:pt x="1847" y="5647"/>
                  </a:lnTo>
                  <a:lnTo>
                    <a:pt x="1847" y="4235"/>
                  </a:lnTo>
                  <a:lnTo>
                    <a:pt x="2770" y="4235"/>
                  </a:lnTo>
                  <a:lnTo>
                    <a:pt x="2770" y="4235"/>
                  </a:lnTo>
                  <a:lnTo>
                    <a:pt x="3693" y="4235"/>
                  </a:lnTo>
                  <a:lnTo>
                    <a:pt x="3693" y="2824"/>
                  </a:lnTo>
                  <a:lnTo>
                    <a:pt x="3693" y="2824"/>
                  </a:lnTo>
                  <a:lnTo>
                    <a:pt x="3693" y="1412"/>
                  </a:lnTo>
                  <a:lnTo>
                    <a:pt x="4616" y="1412"/>
                  </a:lnTo>
                  <a:lnTo>
                    <a:pt x="4616" y="1412"/>
                  </a:lnTo>
                  <a:lnTo>
                    <a:pt x="6462" y="1412"/>
                  </a:lnTo>
                  <a:lnTo>
                    <a:pt x="7385" y="1412"/>
                  </a:lnTo>
                  <a:lnTo>
                    <a:pt x="7385" y="0"/>
                  </a:lnTo>
                  <a:lnTo>
                    <a:pt x="8308" y="0"/>
                  </a:lnTo>
                  <a:lnTo>
                    <a:pt x="9231" y="1412"/>
                  </a:lnTo>
                  <a:lnTo>
                    <a:pt x="9231" y="1412"/>
                  </a:lnTo>
                  <a:lnTo>
                    <a:pt x="11077" y="2824"/>
                  </a:lnTo>
                  <a:lnTo>
                    <a:pt x="11077" y="2824"/>
                  </a:lnTo>
                  <a:lnTo>
                    <a:pt x="11077" y="2824"/>
                  </a:lnTo>
                  <a:lnTo>
                    <a:pt x="12924" y="4235"/>
                  </a:lnTo>
                  <a:lnTo>
                    <a:pt x="12924" y="5647"/>
                  </a:lnTo>
                  <a:lnTo>
                    <a:pt x="12924" y="5647"/>
                  </a:lnTo>
                  <a:lnTo>
                    <a:pt x="12924" y="7059"/>
                  </a:lnTo>
                  <a:close/>
                </a:path>
              </a:pathLst>
            </a:custGeom>
            <a:solidFill>
              <a:srgbClr val="000000"/>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71" name="Shape 271"/>
            <p:cNvSpPr/>
            <p:nvPr/>
          </p:nvSpPr>
          <p:spPr>
            <a:xfrm>
              <a:off x="230750" y="882350"/>
              <a:ext cx="276950" cy="458850"/>
            </a:xfrm>
            <a:custGeom>
              <a:avLst/>
              <a:gdLst/>
              <a:ahLst/>
              <a:cxnLst/>
              <a:rect l="0" t="0" r="0" b="0"/>
              <a:pathLst>
                <a:path w="11078" h="18354" extrusionOk="0">
                  <a:moveTo>
                    <a:pt x="5539" y="16941"/>
                  </a:moveTo>
                  <a:lnTo>
                    <a:pt x="8308" y="16941"/>
                  </a:lnTo>
                  <a:lnTo>
                    <a:pt x="8308" y="18353"/>
                  </a:lnTo>
                  <a:lnTo>
                    <a:pt x="8308" y="16941"/>
                  </a:lnTo>
                  <a:lnTo>
                    <a:pt x="9232" y="16941"/>
                  </a:lnTo>
                  <a:lnTo>
                    <a:pt x="9232" y="16941"/>
                  </a:lnTo>
                  <a:lnTo>
                    <a:pt x="10155" y="16941"/>
                  </a:lnTo>
                  <a:lnTo>
                    <a:pt x="10155" y="15530"/>
                  </a:lnTo>
                  <a:lnTo>
                    <a:pt x="10155" y="15530"/>
                  </a:lnTo>
                  <a:lnTo>
                    <a:pt x="10155" y="15530"/>
                  </a:lnTo>
                  <a:lnTo>
                    <a:pt x="11078" y="11294"/>
                  </a:lnTo>
                  <a:lnTo>
                    <a:pt x="11078" y="8471"/>
                  </a:lnTo>
                  <a:lnTo>
                    <a:pt x="11078" y="7059"/>
                  </a:lnTo>
                  <a:lnTo>
                    <a:pt x="11078" y="7059"/>
                  </a:lnTo>
                  <a:lnTo>
                    <a:pt x="11078" y="5647"/>
                  </a:lnTo>
                  <a:lnTo>
                    <a:pt x="10155" y="5647"/>
                  </a:lnTo>
                  <a:lnTo>
                    <a:pt x="10155" y="4235"/>
                  </a:lnTo>
                  <a:lnTo>
                    <a:pt x="10155" y="4235"/>
                  </a:lnTo>
                  <a:lnTo>
                    <a:pt x="9232" y="4235"/>
                  </a:lnTo>
                  <a:lnTo>
                    <a:pt x="9232" y="2824"/>
                  </a:lnTo>
                  <a:lnTo>
                    <a:pt x="7385" y="0"/>
                  </a:lnTo>
                  <a:lnTo>
                    <a:pt x="7385" y="0"/>
                  </a:lnTo>
                  <a:lnTo>
                    <a:pt x="7385" y="0"/>
                  </a:lnTo>
                  <a:lnTo>
                    <a:pt x="6462" y="0"/>
                  </a:lnTo>
                  <a:lnTo>
                    <a:pt x="6462" y="0"/>
                  </a:lnTo>
                  <a:lnTo>
                    <a:pt x="6462" y="0"/>
                  </a:lnTo>
                  <a:lnTo>
                    <a:pt x="5539" y="1412"/>
                  </a:lnTo>
                  <a:lnTo>
                    <a:pt x="5539" y="1412"/>
                  </a:lnTo>
                  <a:lnTo>
                    <a:pt x="4616" y="1412"/>
                  </a:lnTo>
                  <a:lnTo>
                    <a:pt x="2770" y="1412"/>
                  </a:lnTo>
                  <a:lnTo>
                    <a:pt x="2770" y="1412"/>
                  </a:lnTo>
                  <a:lnTo>
                    <a:pt x="2770" y="1412"/>
                  </a:lnTo>
                  <a:lnTo>
                    <a:pt x="1847" y="4235"/>
                  </a:lnTo>
                  <a:lnTo>
                    <a:pt x="924" y="4235"/>
                  </a:lnTo>
                  <a:lnTo>
                    <a:pt x="924" y="4235"/>
                  </a:lnTo>
                  <a:lnTo>
                    <a:pt x="924" y="7059"/>
                  </a:lnTo>
                  <a:lnTo>
                    <a:pt x="924" y="7059"/>
                  </a:lnTo>
                  <a:lnTo>
                    <a:pt x="924" y="8471"/>
                  </a:lnTo>
                  <a:lnTo>
                    <a:pt x="1847" y="8471"/>
                  </a:lnTo>
                  <a:lnTo>
                    <a:pt x="924" y="9882"/>
                  </a:lnTo>
                  <a:lnTo>
                    <a:pt x="924" y="11294"/>
                  </a:lnTo>
                  <a:lnTo>
                    <a:pt x="924" y="11294"/>
                  </a:lnTo>
                  <a:lnTo>
                    <a:pt x="1" y="11294"/>
                  </a:lnTo>
                  <a:lnTo>
                    <a:pt x="1" y="12706"/>
                  </a:lnTo>
                  <a:lnTo>
                    <a:pt x="924" y="14118"/>
                  </a:lnTo>
                  <a:lnTo>
                    <a:pt x="924" y="14118"/>
                  </a:lnTo>
                  <a:lnTo>
                    <a:pt x="1847" y="14118"/>
                  </a:lnTo>
                  <a:lnTo>
                    <a:pt x="1847" y="14118"/>
                  </a:lnTo>
                  <a:lnTo>
                    <a:pt x="1847" y="14118"/>
                  </a:lnTo>
                  <a:lnTo>
                    <a:pt x="1847" y="14118"/>
                  </a:lnTo>
                  <a:lnTo>
                    <a:pt x="1847" y="14118"/>
                  </a:lnTo>
                  <a:lnTo>
                    <a:pt x="1847" y="15530"/>
                  </a:lnTo>
                  <a:lnTo>
                    <a:pt x="1847" y="15530"/>
                  </a:lnTo>
                  <a:lnTo>
                    <a:pt x="5539" y="16941"/>
                  </a:lnTo>
                  <a:close/>
                </a:path>
              </a:pathLst>
            </a:custGeom>
            <a:solidFill>
              <a:srgbClr val="FFBF78"/>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72" name="Shape 272"/>
            <p:cNvSpPr/>
            <p:nvPr/>
          </p:nvSpPr>
          <p:spPr>
            <a:xfrm>
              <a:off x="323075" y="952925"/>
              <a:ext cx="23100" cy="35325"/>
            </a:xfrm>
            <a:custGeom>
              <a:avLst/>
              <a:gdLst/>
              <a:ahLst/>
              <a:cxnLst/>
              <a:rect l="0" t="0" r="0" b="0"/>
              <a:pathLst>
                <a:path w="924" h="1413" fill="none" extrusionOk="0">
                  <a:moveTo>
                    <a:pt x="923" y="1"/>
                  </a:moveTo>
                  <a:lnTo>
                    <a:pt x="0" y="1"/>
                  </a:lnTo>
                  <a:lnTo>
                    <a:pt x="0" y="1"/>
                  </a:lnTo>
                  <a:lnTo>
                    <a:pt x="0" y="1"/>
                  </a:lnTo>
                  <a:lnTo>
                    <a:pt x="0" y="1412"/>
                  </a:lnTo>
                  <a:lnTo>
                    <a:pt x="0" y="1412"/>
                  </a:lnTo>
                  <a:lnTo>
                    <a:pt x="0" y="1412"/>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73" name="Shape 273"/>
            <p:cNvSpPr/>
            <p:nvPr/>
          </p:nvSpPr>
          <p:spPr>
            <a:xfrm>
              <a:off x="346150" y="988225"/>
              <a:ext cx="23100" cy="35325"/>
            </a:xfrm>
            <a:custGeom>
              <a:avLst/>
              <a:gdLst/>
              <a:ahLst/>
              <a:cxnLst/>
              <a:rect l="0" t="0" r="0" b="0"/>
              <a:pathLst>
                <a:path w="924" h="1413" fill="none" extrusionOk="0">
                  <a:moveTo>
                    <a:pt x="923" y="0"/>
                  </a:moveTo>
                  <a:lnTo>
                    <a:pt x="0" y="0"/>
                  </a:lnTo>
                  <a:lnTo>
                    <a:pt x="0" y="0"/>
                  </a:lnTo>
                  <a:lnTo>
                    <a:pt x="0" y="0"/>
                  </a:lnTo>
                  <a:lnTo>
                    <a:pt x="0" y="1412"/>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74" name="Shape 274"/>
            <p:cNvSpPr/>
            <p:nvPr/>
          </p:nvSpPr>
          <p:spPr>
            <a:xfrm>
              <a:off x="346150" y="1023525"/>
              <a:ext cx="23100" cy="35300"/>
            </a:xfrm>
            <a:custGeom>
              <a:avLst/>
              <a:gdLst/>
              <a:ahLst/>
              <a:cxnLst/>
              <a:rect l="0" t="0" r="0" b="0"/>
              <a:pathLst>
                <a:path w="924" h="1412" extrusionOk="0">
                  <a:moveTo>
                    <a:pt x="923" y="0"/>
                  </a:moveTo>
                  <a:lnTo>
                    <a:pt x="923" y="0"/>
                  </a:lnTo>
                  <a:lnTo>
                    <a:pt x="0" y="0"/>
                  </a:lnTo>
                  <a:lnTo>
                    <a:pt x="0" y="0"/>
                  </a:lnTo>
                  <a:lnTo>
                    <a:pt x="0" y="1412"/>
                  </a:lnTo>
                  <a:lnTo>
                    <a:pt x="923" y="1412"/>
                  </a:lnTo>
                  <a:lnTo>
                    <a:pt x="923" y="0"/>
                  </a:lnTo>
                  <a:close/>
                </a:path>
              </a:pathLst>
            </a:custGeom>
            <a:solidFill>
              <a:srgbClr val="000000"/>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75" name="Shape 275"/>
            <p:cNvSpPr/>
            <p:nvPr/>
          </p:nvSpPr>
          <p:spPr>
            <a:xfrm>
              <a:off x="415375" y="952925"/>
              <a:ext cx="46175" cy="35325"/>
            </a:xfrm>
            <a:custGeom>
              <a:avLst/>
              <a:gdLst/>
              <a:ahLst/>
              <a:cxnLst/>
              <a:rect l="0" t="0" r="0" b="0"/>
              <a:pathLst>
                <a:path w="1847" h="1413" fill="none" extrusionOk="0">
                  <a:moveTo>
                    <a:pt x="1847" y="1"/>
                  </a:moveTo>
                  <a:lnTo>
                    <a:pt x="923" y="1"/>
                  </a:lnTo>
                  <a:lnTo>
                    <a:pt x="923" y="1412"/>
                  </a:lnTo>
                  <a:lnTo>
                    <a:pt x="0" y="1412"/>
                  </a:lnTo>
                  <a:lnTo>
                    <a:pt x="923" y="1412"/>
                  </a:lnTo>
                  <a:lnTo>
                    <a:pt x="923" y="1412"/>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76" name="Shape 276"/>
            <p:cNvSpPr/>
            <p:nvPr/>
          </p:nvSpPr>
          <p:spPr>
            <a:xfrm>
              <a:off x="438450" y="988225"/>
              <a:ext cx="23100" cy="35325"/>
            </a:xfrm>
            <a:custGeom>
              <a:avLst/>
              <a:gdLst/>
              <a:ahLst/>
              <a:cxnLst/>
              <a:rect l="0" t="0" r="0" b="0"/>
              <a:pathLst>
                <a:path w="924" h="1413" extrusionOk="0">
                  <a:moveTo>
                    <a:pt x="924" y="0"/>
                  </a:moveTo>
                  <a:lnTo>
                    <a:pt x="924" y="0"/>
                  </a:lnTo>
                  <a:lnTo>
                    <a:pt x="0" y="0"/>
                  </a:lnTo>
                  <a:lnTo>
                    <a:pt x="0" y="1412"/>
                  </a:lnTo>
                  <a:lnTo>
                    <a:pt x="0" y="1412"/>
                  </a:lnTo>
                  <a:lnTo>
                    <a:pt x="0" y="0"/>
                  </a:lnTo>
                  <a:lnTo>
                    <a:pt x="924" y="0"/>
                  </a:lnTo>
                  <a:close/>
                </a:path>
              </a:pathLst>
            </a:custGeom>
            <a:solidFill>
              <a:srgbClr val="000000"/>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77" name="Shape 277"/>
            <p:cNvSpPr/>
            <p:nvPr/>
          </p:nvSpPr>
          <p:spPr>
            <a:xfrm>
              <a:off x="415375" y="917625"/>
              <a:ext cx="46175" cy="176500"/>
            </a:xfrm>
            <a:custGeom>
              <a:avLst/>
              <a:gdLst/>
              <a:ahLst/>
              <a:cxnLst/>
              <a:rect l="0" t="0" r="0" b="0"/>
              <a:pathLst>
                <a:path w="1847" h="7060" fill="none" extrusionOk="0">
                  <a:moveTo>
                    <a:pt x="1847" y="7060"/>
                  </a:moveTo>
                  <a:lnTo>
                    <a:pt x="1847" y="5648"/>
                  </a:lnTo>
                  <a:lnTo>
                    <a:pt x="0" y="4236"/>
                  </a:lnTo>
                  <a:lnTo>
                    <a:pt x="0" y="1413"/>
                  </a:lnTo>
                  <a:lnTo>
                    <a:pt x="0" y="1"/>
                  </a:lnTo>
                  <a:lnTo>
                    <a:pt x="923" y="1"/>
                  </a:lnTo>
                  <a:lnTo>
                    <a:pt x="923" y="1"/>
                  </a:lnTo>
                  <a:lnTo>
                    <a:pt x="1847" y="1"/>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78" name="Shape 278"/>
            <p:cNvSpPr/>
            <p:nvPr/>
          </p:nvSpPr>
          <p:spPr>
            <a:xfrm>
              <a:off x="415375" y="1094100"/>
              <a:ext cx="46175" cy="35325"/>
            </a:xfrm>
            <a:custGeom>
              <a:avLst/>
              <a:gdLst/>
              <a:ahLst/>
              <a:cxnLst/>
              <a:rect l="0" t="0" r="0" b="0"/>
              <a:pathLst>
                <a:path w="1847" h="1413" extrusionOk="0">
                  <a:moveTo>
                    <a:pt x="1847" y="1"/>
                  </a:moveTo>
                  <a:lnTo>
                    <a:pt x="0" y="1412"/>
                  </a:lnTo>
                  <a:lnTo>
                    <a:pt x="0" y="1"/>
                  </a:lnTo>
                  <a:lnTo>
                    <a:pt x="1847" y="1"/>
                  </a:lnTo>
                  <a:close/>
                </a:path>
              </a:pathLst>
            </a:custGeom>
            <a:solidFill>
              <a:srgbClr val="A85700"/>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79" name="Shape 279"/>
            <p:cNvSpPr/>
            <p:nvPr/>
          </p:nvSpPr>
          <p:spPr>
            <a:xfrm>
              <a:off x="346150" y="1129400"/>
              <a:ext cx="23100" cy="70600"/>
            </a:xfrm>
            <a:custGeom>
              <a:avLst/>
              <a:gdLst/>
              <a:ahLst/>
              <a:cxnLst/>
              <a:rect l="0" t="0" r="0" b="0"/>
              <a:pathLst>
                <a:path w="924" h="2824" fill="none" extrusionOk="0">
                  <a:moveTo>
                    <a:pt x="923" y="0"/>
                  </a:moveTo>
                  <a:lnTo>
                    <a:pt x="0" y="2824"/>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80" name="Shape 280"/>
            <p:cNvSpPr/>
            <p:nvPr/>
          </p:nvSpPr>
          <p:spPr>
            <a:xfrm>
              <a:off x="461525" y="1129400"/>
              <a:ext cx="25" cy="25"/>
            </a:xfrm>
            <a:custGeom>
              <a:avLst/>
              <a:gdLst/>
              <a:ahLst/>
              <a:cxnLst/>
              <a:rect l="0" t="0" r="0" b="0"/>
              <a:pathLst>
                <a:path w="1" h="1" fill="none" extrusionOk="0">
                  <a:moveTo>
                    <a:pt x="1" y="0"/>
                  </a:moveTo>
                  <a:lnTo>
                    <a:pt x="1" y="0"/>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81" name="Shape 281"/>
            <p:cNvSpPr/>
            <p:nvPr/>
          </p:nvSpPr>
          <p:spPr>
            <a:xfrm>
              <a:off x="369225" y="1129400"/>
              <a:ext cx="92325" cy="70600"/>
            </a:xfrm>
            <a:custGeom>
              <a:avLst/>
              <a:gdLst/>
              <a:ahLst/>
              <a:cxnLst/>
              <a:rect l="0" t="0" r="0" b="0"/>
              <a:pathLst>
                <a:path w="3693" h="2824" extrusionOk="0">
                  <a:moveTo>
                    <a:pt x="2769" y="2824"/>
                  </a:moveTo>
                  <a:lnTo>
                    <a:pt x="3693" y="1412"/>
                  </a:lnTo>
                  <a:lnTo>
                    <a:pt x="3693" y="1412"/>
                  </a:lnTo>
                  <a:lnTo>
                    <a:pt x="3693" y="0"/>
                  </a:lnTo>
                  <a:lnTo>
                    <a:pt x="0" y="1412"/>
                  </a:lnTo>
                  <a:lnTo>
                    <a:pt x="923" y="1412"/>
                  </a:lnTo>
                  <a:lnTo>
                    <a:pt x="923" y="2824"/>
                  </a:lnTo>
                  <a:lnTo>
                    <a:pt x="2769" y="2824"/>
                  </a:lnTo>
                  <a:close/>
                </a:path>
              </a:pathLst>
            </a:custGeom>
            <a:solidFill>
              <a:srgbClr val="FFFFFF"/>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82" name="Shape 282"/>
            <p:cNvSpPr/>
            <p:nvPr/>
          </p:nvSpPr>
          <p:spPr>
            <a:xfrm>
              <a:off x="415375" y="1200000"/>
              <a:ext cx="46175" cy="35300"/>
            </a:xfrm>
            <a:custGeom>
              <a:avLst/>
              <a:gdLst/>
              <a:ahLst/>
              <a:cxnLst/>
              <a:rect l="0" t="0" r="0" b="0"/>
              <a:pathLst>
                <a:path w="1847" h="1412" fill="none" extrusionOk="0">
                  <a:moveTo>
                    <a:pt x="1847" y="0"/>
                  </a:moveTo>
                  <a:lnTo>
                    <a:pt x="0" y="1412"/>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83" name="Shape 283"/>
            <p:cNvSpPr/>
            <p:nvPr/>
          </p:nvSpPr>
          <p:spPr>
            <a:xfrm>
              <a:off x="369225" y="1305875"/>
              <a:ext cx="69250" cy="35325"/>
            </a:xfrm>
            <a:custGeom>
              <a:avLst/>
              <a:gdLst/>
              <a:ahLst/>
              <a:cxnLst/>
              <a:rect l="0" t="0" r="0" b="0"/>
              <a:pathLst>
                <a:path w="2770" h="1413" extrusionOk="0">
                  <a:moveTo>
                    <a:pt x="2769" y="1412"/>
                  </a:moveTo>
                  <a:lnTo>
                    <a:pt x="1846" y="0"/>
                  </a:lnTo>
                  <a:lnTo>
                    <a:pt x="0" y="0"/>
                  </a:lnTo>
                  <a:lnTo>
                    <a:pt x="2769" y="1412"/>
                  </a:lnTo>
                  <a:close/>
                </a:path>
              </a:pathLst>
            </a:custGeom>
            <a:solidFill>
              <a:srgbClr val="FFFFFF"/>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84" name="Shape 284"/>
            <p:cNvSpPr/>
            <p:nvPr/>
          </p:nvSpPr>
          <p:spPr>
            <a:xfrm>
              <a:off x="276900" y="1270575"/>
              <a:ext cx="184650" cy="141200"/>
            </a:xfrm>
            <a:custGeom>
              <a:avLst/>
              <a:gdLst/>
              <a:ahLst/>
              <a:cxnLst/>
              <a:rect l="0" t="0" r="0" b="0"/>
              <a:pathLst>
                <a:path w="7386" h="5648" extrusionOk="0">
                  <a:moveTo>
                    <a:pt x="1" y="1"/>
                  </a:moveTo>
                  <a:lnTo>
                    <a:pt x="1" y="1412"/>
                  </a:lnTo>
                  <a:lnTo>
                    <a:pt x="1" y="2824"/>
                  </a:lnTo>
                  <a:lnTo>
                    <a:pt x="1847" y="2824"/>
                  </a:lnTo>
                  <a:lnTo>
                    <a:pt x="1847" y="2824"/>
                  </a:lnTo>
                  <a:lnTo>
                    <a:pt x="2770" y="4236"/>
                  </a:lnTo>
                  <a:lnTo>
                    <a:pt x="3693" y="4236"/>
                  </a:lnTo>
                  <a:lnTo>
                    <a:pt x="4616" y="4236"/>
                  </a:lnTo>
                  <a:lnTo>
                    <a:pt x="5539" y="5648"/>
                  </a:lnTo>
                  <a:lnTo>
                    <a:pt x="6462" y="5648"/>
                  </a:lnTo>
                  <a:lnTo>
                    <a:pt x="7386" y="5648"/>
                  </a:lnTo>
                  <a:lnTo>
                    <a:pt x="7386" y="5648"/>
                  </a:lnTo>
                  <a:lnTo>
                    <a:pt x="6462" y="2824"/>
                  </a:lnTo>
                  <a:lnTo>
                    <a:pt x="6462" y="2824"/>
                  </a:lnTo>
                  <a:lnTo>
                    <a:pt x="3693" y="1412"/>
                  </a:lnTo>
                  <a:lnTo>
                    <a:pt x="1" y="1"/>
                  </a:lnTo>
                  <a:close/>
                </a:path>
              </a:pathLst>
            </a:custGeom>
            <a:solidFill>
              <a:srgbClr val="0080FF"/>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85" name="Shape 285"/>
            <p:cNvSpPr/>
            <p:nvPr/>
          </p:nvSpPr>
          <p:spPr>
            <a:xfrm>
              <a:off x="23075" y="1305875"/>
              <a:ext cx="923100" cy="1623550"/>
            </a:xfrm>
            <a:custGeom>
              <a:avLst/>
              <a:gdLst/>
              <a:ahLst/>
              <a:cxnLst/>
              <a:rect l="0" t="0" r="0" b="0"/>
              <a:pathLst>
                <a:path w="36924" h="64942" extrusionOk="0">
                  <a:moveTo>
                    <a:pt x="9231" y="48000"/>
                  </a:moveTo>
                  <a:lnTo>
                    <a:pt x="10154" y="46589"/>
                  </a:lnTo>
                  <a:lnTo>
                    <a:pt x="10154" y="45177"/>
                  </a:lnTo>
                  <a:lnTo>
                    <a:pt x="10154" y="42353"/>
                  </a:lnTo>
                  <a:lnTo>
                    <a:pt x="10154" y="35294"/>
                  </a:lnTo>
                  <a:lnTo>
                    <a:pt x="10154" y="33883"/>
                  </a:lnTo>
                  <a:lnTo>
                    <a:pt x="10154" y="32471"/>
                  </a:lnTo>
                  <a:lnTo>
                    <a:pt x="9231" y="31059"/>
                  </a:lnTo>
                  <a:lnTo>
                    <a:pt x="8308" y="28236"/>
                  </a:lnTo>
                  <a:lnTo>
                    <a:pt x="8308" y="28236"/>
                  </a:lnTo>
                  <a:lnTo>
                    <a:pt x="8308" y="28236"/>
                  </a:lnTo>
                  <a:lnTo>
                    <a:pt x="7385" y="29647"/>
                  </a:lnTo>
                  <a:lnTo>
                    <a:pt x="7385" y="31059"/>
                  </a:lnTo>
                  <a:lnTo>
                    <a:pt x="6462" y="31059"/>
                  </a:lnTo>
                  <a:lnTo>
                    <a:pt x="6462" y="48000"/>
                  </a:lnTo>
                  <a:lnTo>
                    <a:pt x="6462" y="48000"/>
                  </a:lnTo>
                  <a:lnTo>
                    <a:pt x="4615" y="48000"/>
                  </a:lnTo>
                  <a:lnTo>
                    <a:pt x="4615" y="49412"/>
                  </a:lnTo>
                  <a:lnTo>
                    <a:pt x="2769" y="49412"/>
                  </a:lnTo>
                  <a:lnTo>
                    <a:pt x="1846" y="48000"/>
                  </a:lnTo>
                  <a:lnTo>
                    <a:pt x="923" y="48000"/>
                  </a:lnTo>
                  <a:lnTo>
                    <a:pt x="0" y="48000"/>
                  </a:lnTo>
                  <a:lnTo>
                    <a:pt x="923" y="38118"/>
                  </a:lnTo>
                  <a:lnTo>
                    <a:pt x="923" y="35294"/>
                  </a:lnTo>
                  <a:lnTo>
                    <a:pt x="923" y="26824"/>
                  </a:lnTo>
                  <a:lnTo>
                    <a:pt x="923" y="25412"/>
                  </a:lnTo>
                  <a:lnTo>
                    <a:pt x="923" y="22589"/>
                  </a:lnTo>
                  <a:lnTo>
                    <a:pt x="1846" y="19765"/>
                  </a:lnTo>
                  <a:lnTo>
                    <a:pt x="2769" y="18353"/>
                  </a:lnTo>
                  <a:lnTo>
                    <a:pt x="2769" y="16941"/>
                  </a:lnTo>
                  <a:lnTo>
                    <a:pt x="3692" y="14118"/>
                  </a:lnTo>
                  <a:lnTo>
                    <a:pt x="3692" y="14118"/>
                  </a:lnTo>
                  <a:lnTo>
                    <a:pt x="4615" y="11294"/>
                  </a:lnTo>
                  <a:lnTo>
                    <a:pt x="4615" y="7059"/>
                  </a:lnTo>
                  <a:lnTo>
                    <a:pt x="10154" y="0"/>
                  </a:lnTo>
                  <a:lnTo>
                    <a:pt x="11077" y="1412"/>
                  </a:lnTo>
                  <a:lnTo>
                    <a:pt x="12000" y="1412"/>
                  </a:lnTo>
                  <a:lnTo>
                    <a:pt x="13846" y="2824"/>
                  </a:lnTo>
                  <a:lnTo>
                    <a:pt x="15692" y="4236"/>
                  </a:lnTo>
                  <a:lnTo>
                    <a:pt x="15692" y="4236"/>
                  </a:lnTo>
                  <a:lnTo>
                    <a:pt x="17539" y="4236"/>
                  </a:lnTo>
                  <a:lnTo>
                    <a:pt x="18462" y="5647"/>
                  </a:lnTo>
                  <a:lnTo>
                    <a:pt x="19385" y="5647"/>
                  </a:lnTo>
                  <a:lnTo>
                    <a:pt x="20308" y="7059"/>
                  </a:lnTo>
                  <a:lnTo>
                    <a:pt x="20308" y="8471"/>
                  </a:lnTo>
                  <a:lnTo>
                    <a:pt x="20308" y="8471"/>
                  </a:lnTo>
                  <a:lnTo>
                    <a:pt x="21231" y="9883"/>
                  </a:lnTo>
                  <a:lnTo>
                    <a:pt x="21231" y="11294"/>
                  </a:lnTo>
                  <a:lnTo>
                    <a:pt x="20308" y="12706"/>
                  </a:lnTo>
                  <a:lnTo>
                    <a:pt x="21231" y="14118"/>
                  </a:lnTo>
                  <a:lnTo>
                    <a:pt x="23077" y="14118"/>
                  </a:lnTo>
                  <a:lnTo>
                    <a:pt x="24000" y="15530"/>
                  </a:lnTo>
                  <a:lnTo>
                    <a:pt x="24923" y="16941"/>
                  </a:lnTo>
                  <a:lnTo>
                    <a:pt x="26769" y="19765"/>
                  </a:lnTo>
                  <a:lnTo>
                    <a:pt x="26769" y="19765"/>
                  </a:lnTo>
                  <a:lnTo>
                    <a:pt x="33231" y="11294"/>
                  </a:lnTo>
                  <a:lnTo>
                    <a:pt x="34154" y="11294"/>
                  </a:lnTo>
                  <a:lnTo>
                    <a:pt x="35077" y="14118"/>
                  </a:lnTo>
                  <a:lnTo>
                    <a:pt x="36000" y="14118"/>
                  </a:lnTo>
                  <a:lnTo>
                    <a:pt x="36000" y="15530"/>
                  </a:lnTo>
                  <a:lnTo>
                    <a:pt x="36000" y="16941"/>
                  </a:lnTo>
                  <a:lnTo>
                    <a:pt x="36000" y="18353"/>
                  </a:lnTo>
                  <a:lnTo>
                    <a:pt x="36923" y="19765"/>
                  </a:lnTo>
                  <a:lnTo>
                    <a:pt x="28615" y="28236"/>
                  </a:lnTo>
                  <a:lnTo>
                    <a:pt x="28615" y="28236"/>
                  </a:lnTo>
                  <a:lnTo>
                    <a:pt x="26769" y="28236"/>
                  </a:lnTo>
                  <a:lnTo>
                    <a:pt x="25846" y="28236"/>
                  </a:lnTo>
                  <a:lnTo>
                    <a:pt x="25846" y="29647"/>
                  </a:lnTo>
                  <a:lnTo>
                    <a:pt x="26769" y="32471"/>
                  </a:lnTo>
                  <a:lnTo>
                    <a:pt x="26769" y="36706"/>
                  </a:lnTo>
                  <a:lnTo>
                    <a:pt x="26769" y="39530"/>
                  </a:lnTo>
                  <a:lnTo>
                    <a:pt x="26769" y="53647"/>
                  </a:lnTo>
                  <a:lnTo>
                    <a:pt x="26769" y="56471"/>
                  </a:lnTo>
                  <a:lnTo>
                    <a:pt x="26769" y="60706"/>
                  </a:lnTo>
                  <a:lnTo>
                    <a:pt x="18462" y="64941"/>
                  </a:lnTo>
                  <a:lnTo>
                    <a:pt x="17539" y="64941"/>
                  </a:lnTo>
                  <a:lnTo>
                    <a:pt x="15692" y="64941"/>
                  </a:lnTo>
                  <a:lnTo>
                    <a:pt x="9231" y="64941"/>
                  </a:lnTo>
                  <a:lnTo>
                    <a:pt x="7385" y="62118"/>
                  </a:lnTo>
                  <a:lnTo>
                    <a:pt x="9231" y="48000"/>
                  </a:lnTo>
                  <a:close/>
                </a:path>
              </a:pathLst>
            </a:custGeom>
            <a:solidFill>
              <a:srgbClr val="0080FF"/>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86" name="Shape 286"/>
            <p:cNvSpPr/>
            <p:nvPr/>
          </p:nvSpPr>
          <p:spPr>
            <a:xfrm>
              <a:off x="530750" y="1482350"/>
              <a:ext cx="92350" cy="211775"/>
            </a:xfrm>
            <a:custGeom>
              <a:avLst/>
              <a:gdLst/>
              <a:ahLst/>
              <a:cxnLst/>
              <a:rect l="0" t="0" r="0" b="0"/>
              <a:pathLst>
                <a:path w="3694" h="8471" extrusionOk="0">
                  <a:moveTo>
                    <a:pt x="3693" y="8471"/>
                  </a:moveTo>
                  <a:lnTo>
                    <a:pt x="2770" y="5647"/>
                  </a:lnTo>
                  <a:lnTo>
                    <a:pt x="1847" y="2824"/>
                  </a:lnTo>
                  <a:lnTo>
                    <a:pt x="924" y="1412"/>
                  </a:lnTo>
                  <a:lnTo>
                    <a:pt x="1" y="0"/>
                  </a:lnTo>
                  <a:lnTo>
                    <a:pt x="1" y="0"/>
                  </a:lnTo>
                  <a:lnTo>
                    <a:pt x="1" y="1412"/>
                  </a:lnTo>
                  <a:lnTo>
                    <a:pt x="924" y="1412"/>
                  </a:lnTo>
                  <a:lnTo>
                    <a:pt x="924" y="4235"/>
                  </a:lnTo>
                  <a:lnTo>
                    <a:pt x="1" y="5647"/>
                  </a:lnTo>
                  <a:lnTo>
                    <a:pt x="924" y="5647"/>
                  </a:lnTo>
                  <a:lnTo>
                    <a:pt x="924" y="7059"/>
                  </a:lnTo>
                  <a:lnTo>
                    <a:pt x="1847" y="7059"/>
                  </a:lnTo>
                  <a:lnTo>
                    <a:pt x="1847" y="7059"/>
                  </a:lnTo>
                  <a:lnTo>
                    <a:pt x="1847" y="7059"/>
                  </a:lnTo>
                  <a:lnTo>
                    <a:pt x="2770" y="8471"/>
                  </a:lnTo>
                  <a:lnTo>
                    <a:pt x="3693" y="8471"/>
                  </a:lnTo>
                  <a:close/>
                </a:path>
              </a:pathLst>
            </a:custGeom>
            <a:solidFill>
              <a:srgbClr val="0080FF"/>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87" name="Shape 287"/>
            <p:cNvSpPr/>
            <p:nvPr/>
          </p:nvSpPr>
          <p:spPr>
            <a:xfrm>
              <a:off x="853825" y="1552925"/>
              <a:ext cx="92350" cy="176500"/>
            </a:xfrm>
            <a:custGeom>
              <a:avLst/>
              <a:gdLst/>
              <a:ahLst/>
              <a:cxnLst/>
              <a:rect l="0" t="0" r="0" b="0"/>
              <a:pathLst>
                <a:path w="3694" h="7060" extrusionOk="0">
                  <a:moveTo>
                    <a:pt x="1" y="1412"/>
                  </a:moveTo>
                  <a:lnTo>
                    <a:pt x="924" y="1412"/>
                  </a:lnTo>
                  <a:lnTo>
                    <a:pt x="924" y="1412"/>
                  </a:lnTo>
                  <a:lnTo>
                    <a:pt x="2770" y="4236"/>
                  </a:lnTo>
                  <a:lnTo>
                    <a:pt x="2770" y="4236"/>
                  </a:lnTo>
                  <a:lnTo>
                    <a:pt x="2770" y="5648"/>
                  </a:lnTo>
                  <a:lnTo>
                    <a:pt x="2770" y="5648"/>
                  </a:lnTo>
                  <a:lnTo>
                    <a:pt x="2770" y="7059"/>
                  </a:lnTo>
                  <a:lnTo>
                    <a:pt x="2770" y="7059"/>
                  </a:lnTo>
                  <a:lnTo>
                    <a:pt x="3693" y="7059"/>
                  </a:lnTo>
                  <a:lnTo>
                    <a:pt x="3693" y="7059"/>
                  </a:lnTo>
                  <a:lnTo>
                    <a:pt x="3693" y="4236"/>
                  </a:lnTo>
                  <a:lnTo>
                    <a:pt x="3693" y="4236"/>
                  </a:lnTo>
                  <a:lnTo>
                    <a:pt x="2770" y="2824"/>
                  </a:lnTo>
                  <a:lnTo>
                    <a:pt x="2770" y="1412"/>
                  </a:lnTo>
                  <a:lnTo>
                    <a:pt x="1847" y="1"/>
                  </a:lnTo>
                  <a:lnTo>
                    <a:pt x="1847" y="1"/>
                  </a:lnTo>
                  <a:lnTo>
                    <a:pt x="924" y="1"/>
                  </a:lnTo>
                  <a:lnTo>
                    <a:pt x="1" y="1412"/>
                  </a:lnTo>
                  <a:close/>
                </a:path>
              </a:pathLst>
            </a:custGeom>
            <a:solidFill>
              <a:srgbClr val="FFFFFF"/>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88" name="Shape 288"/>
            <p:cNvSpPr/>
            <p:nvPr/>
          </p:nvSpPr>
          <p:spPr>
            <a:xfrm>
              <a:off x="900000" y="1270575"/>
              <a:ext cx="161550" cy="388250"/>
            </a:xfrm>
            <a:custGeom>
              <a:avLst/>
              <a:gdLst/>
              <a:ahLst/>
              <a:cxnLst/>
              <a:rect l="0" t="0" r="0" b="0"/>
              <a:pathLst>
                <a:path w="6462" h="15530" extrusionOk="0">
                  <a:moveTo>
                    <a:pt x="1846" y="15530"/>
                  </a:moveTo>
                  <a:lnTo>
                    <a:pt x="1846" y="15530"/>
                  </a:lnTo>
                  <a:lnTo>
                    <a:pt x="1846" y="15530"/>
                  </a:lnTo>
                  <a:lnTo>
                    <a:pt x="923" y="14118"/>
                  </a:lnTo>
                  <a:lnTo>
                    <a:pt x="923" y="12706"/>
                  </a:lnTo>
                  <a:lnTo>
                    <a:pt x="0" y="11295"/>
                  </a:lnTo>
                  <a:lnTo>
                    <a:pt x="923" y="11295"/>
                  </a:lnTo>
                  <a:lnTo>
                    <a:pt x="1846" y="5648"/>
                  </a:lnTo>
                  <a:lnTo>
                    <a:pt x="2769" y="4236"/>
                  </a:lnTo>
                  <a:lnTo>
                    <a:pt x="2769" y="2824"/>
                  </a:lnTo>
                  <a:lnTo>
                    <a:pt x="2769" y="2824"/>
                  </a:lnTo>
                  <a:lnTo>
                    <a:pt x="3692" y="2824"/>
                  </a:lnTo>
                  <a:lnTo>
                    <a:pt x="3692" y="2824"/>
                  </a:lnTo>
                  <a:lnTo>
                    <a:pt x="4615" y="1"/>
                  </a:lnTo>
                  <a:lnTo>
                    <a:pt x="4615" y="1412"/>
                  </a:lnTo>
                  <a:lnTo>
                    <a:pt x="4615" y="2824"/>
                  </a:lnTo>
                  <a:lnTo>
                    <a:pt x="5538" y="1412"/>
                  </a:lnTo>
                  <a:lnTo>
                    <a:pt x="6462" y="2824"/>
                  </a:lnTo>
                  <a:lnTo>
                    <a:pt x="5538" y="4236"/>
                  </a:lnTo>
                  <a:lnTo>
                    <a:pt x="6462" y="5648"/>
                  </a:lnTo>
                  <a:lnTo>
                    <a:pt x="6462" y="5648"/>
                  </a:lnTo>
                  <a:lnTo>
                    <a:pt x="6462" y="8471"/>
                  </a:lnTo>
                  <a:lnTo>
                    <a:pt x="4615" y="12706"/>
                  </a:lnTo>
                  <a:lnTo>
                    <a:pt x="4615" y="12706"/>
                  </a:lnTo>
                  <a:lnTo>
                    <a:pt x="3692" y="14118"/>
                  </a:lnTo>
                  <a:lnTo>
                    <a:pt x="2769" y="14118"/>
                  </a:lnTo>
                  <a:lnTo>
                    <a:pt x="2769" y="15530"/>
                  </a:lnTo>
                  <a:lnTo>
                    <a:pt x="1846" y="15530"/>
                  </a:lnTo>
                  <a:close/>
                </a:path>
              </a:pathLst>
            </a:custGeom>
            <a:solidFill>
              <a:srgbClr val="FFBF78"/>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89" name="Shape 289"/>
            <p:cNvSpPr/>
            <p:nvPr/>
          </p:nvSpPr>
          <p:spPr>
            <a:xfrm>
              <a:off x="876900" y="1235275"/>
              <a:ext cx="69275" cy="105925"/>
            </a:xfrm>
            <a:custGeom>
              <a:avLst/>
              <a:gdLst/>
              <a:ahLst/>
              <a:cxnLst/>
              <a:rect l="0" t="0" r="0" b="0"/>
              <a:pathLst>
                <a:path w="2771" h="4237" extrusionOk="0">
                  <a:moveTo>
                    <a:pt x="2770" y="1413"/>
                  </a:moveTo>
                  <a:lnTo>
                    <a:pt x="2770" y="1413"/>
                  </a:lnTo>
                  <a:lnTo>
                    <a:pt x="1847" y="1413"/>
                  </a:lnTo>
                  <a:lnTo>
                    <a:pt x="1847" y="1413"/>
                  </a:lnTo>
                  <a:lnTo>
                    <a:pt x="1847" y="1"/>
                  </a:lnTo>
                  <a:lnTo>
                    <a:pt x="1" y="1"/>
                  </a:lnTo>
                  <a:lnTo>
                    <a:pt x="1" y="1413"/>
                  </a:lnTo>
                  <a:lnTo>
                    <a:pt x="1" y="1413"/>
                  </a:lnTo>
                  <a:lnTo>
                    <a:pt x="1" y="1413"/>
                  </a:lnTo>
                  <a:lnTo>
                    <a:pt x="1" y="2824"/>
                  </a:lnTo>
                  <a:lnTo>
                    <a:pt x="1" y="4236"/>
                  </a:lnTo>
                  <a:lnTo>
                    <a:pt x="1847" y="4236"/>
                  </a:lnTo>
                  <a:lnTo>
                    <a:pt x="2770" y="2824"/>
                  </a:lnTo>
                  <a:lnTo>
                    <a:pt x="2770" y="1413"/>
                  </a:lnTo>
                  <a:close/>
                </a:path>
              </a:pathLst>
            </a:custGeom>
            <a:solidFill>
              <a:srgbClr val="FFFFFF"/>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90" name="Shape 290"/>
            <p:cNvSpPr/>
            <p:nvPr/>
          </p:nvSpPr>
          <p:spPr>
            <a:xfrm>
              <a:off x="900000" y="1270575"/>
              <a:ext cx="92325" cy="105900"/>
            </a:xfrm>
            <a:custGeom>
              <a:avLst/>
              <a:gdLst/>
              <a:ahLst/>
              <a:cxnLst/>
              <a:rect l="0" t="0" r="0" b="0"/>
              <a:pathLst>
                <a:path w="3693" h="4236" extrusionOk="0">
                  <a:moveTo>
                    <a:pt x="923" y="1"/>
                  </a:moveTo>
                  <a:lnTo>
                    <a:pt x="3692" y="2824"/>
                  </a:lnTo>
                  <a:lnTo>
                    <a:pt x="3692" y="2824"/>
                  </a:lnTo>
                  <a:lnTo>
                    <a:pt x="2769" y="2824"/>
                  </a:lnTo>
                  <a:lnTo>
                    <a:pt x="2769" y="2824"/>
                  </a:lnTo>
                  <a:lnTo>
                    <a:pt x="2769" y="4236"/>
                  </a:lnTo>
                  <a:lnTo>
                    <a:pt x="0" y="2824"/>
                  </a:lnTo>
                  <a:lnTo>
                    <a:pt x="923" y="2824"/>
                  </a:lnTo>
                  <a:lnTo>
                    <a:pt x="923" y="2824"/>
                  </a:lnTo>
                  <a:lnTo>
                    <a:pt x="923" y="1412"/>
                  </a:lnTo>
                  <a:lnTo>
                    <a:pt x="1846" y="1412"/>
                  </a:lnTo>
                  <a:lnTo>
                    <a:pt x="1846" y="1"/>
                  </a:lnTo>
                  <a:lnTo>
                    <a:pt x="923" y="1"/>
                  </a:lnTo>
                  <a:lnTo>
                    <a:pt x="923" y="1"/>
                  </a:lnTo>
                  <a:close/>
                </a:path>
              </a:pathLst>
            </a:custGeom>
            <a:solidFill>
              <a:srgbClr val="FFFFFF"/>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91" name="Shape 291"/>
            <p:cNvSpPr/>
            <p:nvPr/>
          </p:nvSpPr>
          <p:spPr>
            <a:xfrm>
              <a:off x="69225" y="2505875"/>
              <a:ext cx="115400" cy="70600"/>
            </a:xfrm>
            <a:custGeom>
              <a:avLst/>
              <a:gdLst/>
              <a:ahLst/>
              <a:cxnLst/>
              <a:rect l="0" t="0" r="0" b="0"/>
              <a:pathLst>
                <a:path w="4616" h="2824" extrusionOk="0">
                  <a:moveTo>
                    <a:pt x="4616" y="0"/>
                  </a:moveTo>
                  <a:lnTo>
                    <a:pt x="4616" y="0"/>
                  </a:lnTo>
                  <a:lnTo>
                    <a:pt x="3693" y="0"/>
                  </a:lnTo>
                  <a:lnTo>
                    <a:pt x="2769" y="0"/>
                  </a:lnTo>
                  <a:lnTo>
                    <a:pt x="2769" y="1412"/>
                  </a:lnTo>
                  <a:lnTo>
                    <a:pt x="923" y="1412"/>
                  </a:lnTo>
                  <a:lnTo>
                    <a:pt x="0" y="0"/>
                  </a:lnTo>
                  <a:lnTo>
                    <a:pt x="0" y="2824"/>
                  </a:lnTo>
                  <a:lnTo>
                    <a:pt x="923" y="2824"/>
                  </a:lnTo>
                  <a:lnTo>
                    <a:pt x="923" y="2824"/>
                  </a:lnTo>
                  <a:lnTo>
                    <a:pt x="1846" y="2824"/>
                  </a:lnTo>
                  <a:lnTo>
                    <a:pt x="1846" y="2824"/>
                  </a:lnTo>
                  <a:lnTo>
                    <a:pt x="2769" y="2824"/>
                  </a:lnTo>
                  <a:lnTo>
                    <a:pt x="3693" y="2824"/>
                  </a:lnTo>
                  <a:lnTo>
                    <a:pt x="4616" y="2824"/>
                  </a:lnTo>
                  <a:lnTo>
                    <a:pt x="4616" y="1412"/>
                  </a:lnTo>
                  <a:lnTo>
                    <a:pt x="4616" y="1412"/>
                  </a:lnTo>
                  <a:lnTo>
                    <a:pt x="4616" y="0"/>
                  </a:lnTo>
                  <a:close/>
                </a:path>
              </a:pathLst>
            </a:custGeom>
            <a:solidFill>
              <a:srgbClr val="FFFFFF"/>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92" name="Shape 292"/>
            <p:cNvSpPr/>
            <p:nvPr/>
          </p:nvSpPr>
          <p:spPr>
            <a:xfrm>
              <a:off x="0" y="2541175"/>
              <a:ext cx="230775" cy="388250"/>
            </a:xfrm>
            <a:custGeom>
              <a:avLst/>
              <a:gdLst/>
              <a:ahLst/>
              <a:cxnLst/>
              <a:rect l="0" t="0" r="0" b="0"/>
              <a:pathLst>
                <a:path w="9231" h="15530" extrusionOk="0">
                  <a:moveTo>
                    <a:pt x="3692" y="1412"/>
                  </a:moveTo>
                  <a:lnTo>
                    <a:pt x="4615" y="1412"/>
                  </a:lnTo>
                  <a:lnTo>
                    <a:pt x="4615" y="1412"/>
                  </a:lnTo>
                  <a:lnTo>
                    <a:pt x="5538" y="1412"/>
                  </a:lnTo>
                  <a:lnTo>
                    <a:pt x="6462" y="1412"/>
                  </a:lnTo>
                  <a:lnTo>
                    <a:pt x="7385" y="1412"/>
                  </a:lnTo>
                  <a:lnTo>
                    <a:pt x="7385" y="0"/>
                  </a:lnTo>
                  <a:lnTo>
                    <a:pt x="7385" y="0"/>
                  </a:lnTo>
                  <a:lnTo>
                    <a:pt x="7385" y="1412"/>
                  </a:lnTo>
                  <a:lnTo>
                    <a:pt x="8308" y="2824"/>
                  </a:lnTo>
                  <a:lnTo>
                    <a:pt x="8308" y="4235"/>
                  </a:lnTo>
                  <a:lnTo>
                    <a:pt x="8308" y="4235"/>
                  </a:lnTo>
                  <a:lnTo>
                    <a:pt x="8308" y="5647"/>
                  </a:lnTo>
                  <a:lnTo>
                    <a:pt x="9231" y="5647"/>
                  </a:lnTo>
                  <a:lnTo>
                    <a:pt x="9231" y="7059"/>
                  </a:lnTo>
                  <a:lnTo>
                    <a:pt x="9231" y="7059"/>
                  </a:lnTo>
                  <a:lnTo>
                    <a:pt x="9231" y="8471"/>
                  </a:lnTo>
                  <a:lnTo>
                    <a:pt x="8308" y="8471"/>
                  </a:lnTo>
                  <a:lnTo>
                    <a:pt x="7385" y="7059"/>
                  </a:lnTo>
                  <a:lnTo>
                    <a:pt x="7385" y="5647"/>
                  </a:lnTo>
                  <a:lnTo>
                    <a:pt x="7385" y="15529"/>
                  </a:lnTo>
                  <a:lnTo>
                    <a:pt x="6462" y="15529"/>
                  </a:lnTo>
                  <a:lnTo>
                    <a:pt x="6462" y="9882"/>
                  </a:lnTo>
                  <a:lnTo>
                    <a:pt x="5538" y="15529"/>
                  </a:lnTo>
                  <a:lnTo>
                    <a:pt x="4615" y="15529"/>
                  </a:lnTo>
                  <a:lnTo>
                    <a:pt x="4615" y="9882"/>
                  </a:lnTo>
                  <a:lnTo>
                    <a:pt x="3692" y="15529"/>
                  </a:lnTo>
                  <a:lnTo>
                    <a:pt x="2769" y="15529"/>
                  </a:lnTo>
                  <a:lnTo>
                    <a:pt x="3692" y="9882"/>
                  </a:lnTo>
                  <a:lnTo>
                    <a:pt x="923" y="12706"/>
                  </a:lnTo>
                  <a:lnTo>
                    <a:pt x="0" y="12706"/>
                  </a:lnTo>
                  <a:lnTo>
                    <a:pt x="2769" y="7059"/>
                  </a:lnTo>
                  <a:lnTo>
                    <a:pt x="2769" y="5647"/>
                  </a:lnTo>
                  <a:lnTo>
                    <a:pt x="2769" y="4235"/>
                  </a:lnTo>
                  <a:lnTo>
                    <a:pt x="2769" y="4235"/>
                  </a:lnTo>
                  <a:lnTo>
                    <a:pt x="3692" y="2824"/>
                  </a:lnTo>
                  <a:lnTo>
                    <a:pt x="3692" y="2824"/>
                  </a:lnTo>
                  <a:lnTo>
                    <a:pt x="3692" y="1412"/>
                  </a:lnTo>
                  <a:lnTo>
                    <a:pt x="3692" y="1412"/>
                  </a:lnTo>
                  <a:close/>
                </a:path>
              </a:pathLst>
            </a:custGeom>
            <a:solidFill>
              <a:srgbClr val="FFBF78"/>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93" name="Shape 293"/>
            <p:cNvSpPr/>
            <p:nvPr/>
          </p:nvSpPr>
          <p:spPr>
            <a:xfrm>
              <a:off x="392300" y="1517625"/>
              <a:ext cx="138475" cy="105925"/>
            </a:xfrm>
            <a:custGeom>
              <a:avLst/>
              <a:gdLst/>
              <a:ahLst/>
              <a:cxnLst/>
              <a:rect l="0" t="0" r="0" b="0"/>
              <a:pathLst>
                <a:path w="5539" h="4237" fill="none" extrusionOk="0">
                  <a:moveTo>
                    <a:pt x="5539" y="4236"/>
                  </a:moveTo>
                  <a:lnTo>
                    <a:pt x="3693" y="2824"/>
                  </a:lnTo>
                  <a:lnTo>
                    <a:pt x="2770" y="1413"/>
                  </a:lnTo>
                  <a:lnTo>
                    <a:pt x="2770" y="1413"/>
                  </a:lnTo>
                  <a:lnTo>
                    <a:pt x="2770" y="1"/>
                  </a:lnTo>
                  <a:lnTo>
                    <a:pt x="923" y="1"/>
                  </a:lnTo>
                  <a:lnTo>
                    <a:pt x="923" y="1413"/>
                  </a:lnTo>
                  <a:lnTo>
                    <a:pt x="0" y="1413"/>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94" name="Shape 294"/>
            <p:cNvSpPr/>
            <p:nvPr/>
          </p:nvSpPr>
          <p:spPr>
            <a:xfrm>
              <a:off x="669225" y="1800000"/>
              <a:ext cx="23100" cy="70600"/>
            </a:xfrm>
            <a:custGeom>
              <a:avLst/>
              <a:gdLst/>
              <a:ahLst/>
              <a:cxnLst/>
              <a:rect l="0" t="0" r="0" b="0"/>
              <a:pathLst>
                <a:path w="924" h="2824" fill="none" extrusionOk="0">
                  <a:moveTo>
                    <a:pt x="0" y="2824"/>
                  </a:moveTo>
                  <a:lnTo>
                    <a:pt x="0" y="2824"/>
                  </a:lnTo>
                  <a:lnTo>
                    <a:pt x="0" y="1412"/>
                  </a:lnTo>
                  <a:lnTo>
                    <a:pt x="923" y="1412"/>
                  </a:lnTo>
                  <a:lnTo>
                    <a:pt x="923" y="0"/>
                  </a:lnTo>
                  <a:lnTo>
                    <a:pt x="0" y="0"/>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95" name="Shape 295"/>
            <p:cNvSpPr/>
            <p:nvPr/>
          </p:nvSpPr>
          <p:spPr>
            <a:xfrm>
              <a:off x="692300" y="1800000"/>
              <a:ext cx="23100" cy="70600"/>
            </a:xfrm>
            <a:custGeom>
              <a:avLst/>
              <a:gdLst/>
              <a:ahLst/>
              <a:cxnLst/>
              <a:rect l="0" t="0" r="0" b="0"/>
              <a:pathLst>
                <a:path w="924" h="2824" fill="none" extrusionOk="0">
                  <a:moveTo>
                    <a:pt x="923" y="2824"/>
                  </a:moveTo>
                  <a:lnTo>
                    <a:pt x="923" y="0"/>
                  </a:lnTo>
                  <a:lnTo>
                    <a:pt x="923" y="0"/>
                  </a:lnTo>
                  <a:lnTo>
                    <a:pt x="923" y="0"/>
                  </a:lnTo>
                  <a:lnTo>
                    <a:pt x="0" y="0"/>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96" name="Shape 296"/>
            <p:cNvSpPr/>
            <p:nvPr/>
          </p:nvSpPr>
          <p:spPr>
            <a:xfrm>
              <a:off x="323075" y="1800000"/>
              <a:ext cx="346175" cy="211775"/>
            </a:xfrm>
            <a:custGeom>
              <a:avLst/>
              <a:gdLst/>
              <a:ahLst/>
              <a:cxnLst/>
              <a:rect l="0" t="0" r="0" b="0"/>
              <a:pathLst>
                <a:path w="13847" h="8471" fill="none" extrusionOk="0">
                  <a:moveTo>
                    <a:pt x="0" y="0"/>
                  </a:moveTo>
                  <a:lnTo>
                    <a:pt x="1846" y="1412"/>
                  </a:lnTo>
                  <a:lnTo>
                    <a:pt x="1846" y="1412"/>
                  </a:lnTo>
                  <a:lnTo>
                    <a:pt x="2769" y="1412"/>
                  </a:lnTo>
                  <a:lnTo>
                    <a:pt x="2769" y="2824"/>
                  </a:lnTo>
                  <a:lnTo>
                    <a:pt x="3692" y="2824"/>
                  </a:lnTo>
                  <a:lnTo>
                    <a:pt x="3692" y="2824"/>
                  </a:lnTo>
                  <a:lnTo>
                    <a:pt x="4615" y="4235"/>
                  </a:lnTo>
                  <a:lnTo>
                    <a:pt x="5539" y="4235"/>
                  </a:lnTo>
                  <a:lnTo>
                    <a:pt x="5539" y="4235"/>
                  </a:lnTo>
                  <a:lnTo>
                    <a:pt x="6462" y="5647"/>
                  </a:lnTo>
                  <a:lnTo>
                    <a:pt x="6462" y="5647"/>
                  </a:lnTo>
                  <a:lnTo>
                    <a:pt x="7385" y="5647"/>
                  </a:lnTo>
                  <a:lnTo>
                    <a:pt x="7385" y="5647"/>
                  </a:lnTo>
                  <a:lnTo>
                    <a:pt x="8308" y="5647"/>
                  </a:lnTo>
                  <a:lnTo>
                    <a:pt x="9231" y="7059"/>
                  </a:lnTo>
                  <a:lnTo>
                    <a:pt x="9231" y="7059"/>
                  </a:lnTo>
                  <a:lnTo>
                    <a:pt x="10154" y="7059"/>
                  </a:lnTo>
                  <a:lnTo>
                    <a:pt x="11077" y="7059"/>
                  </a:lnTo>
                  <a:lnTo>
                    <a:pt x="11077" y="8471"/>
                  </a:lnTo>
                  <a:lnTo>
                    <a:pt x="12000" y="8471"/>
                  </a:lnTo>
                  <a:lnTo>
                    <a:pt x="12923" y="8471"/>
                  </a:lnTo>
                  <a:lnTo>
                    <a:pt x="13846" y="8471"/>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97" name="Shape 297"/>
            <p:cNvSpPr/>
            <p:nvPr/>
          </p:nvSpPr>
          <p:spPr>
            <a:xfrm>
              <a:off x="161525" y="1800000"/>
              <a:ext cx="69250" cy="282375"/>
            </a:xfrm>
            <a:custGeom>
              <a:avLst/>
              <a:gdLst/>
              <a:ahLst/>
              <a:cxnLst/>
              <a:rect l="0" t="0" r="0" b="0"/>
              <a:pathLst>
                <a:path w="2770" h="11295" fill="none" extrusionOk="0">
                  <a:moveTo>
                    <a:pt x="1847" y="11294"/>
                  </a:moveTo>
                  <a:lnTo>
                    <a:pt x="1" y="0"/>
                  </a:lnTo>
                  <a:lnTo>
                    <a:pt x="2770" y="8471"/>
                  </a:lnTo>
                  <a:lnTo>
                    <a:pt x="2770" y="8471"/>
                  </a:lnTo>
                  <a:lnTo>
                    <a:pt x="1847" y="9882"/>
                  </a:lnTo>
                  <a:lnTo>
                    <a:pt x="1847" y="11294"/>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98" name="Shape 298"/>
            <p:cNvSpPr/>
            <p:nvPr/>
          </p:nvSpPr>
          <p:spPr>
            <a:xfrm>
              <a:off x="276900" y="2364700"/>
              <a:ext cx="25" cy="70600"/>
            </a:xfrm>
            <a:custGeom>
              <a:avLst/>
              <a:gdLst/>
              <a:ahLst/>
              <a:cxnLst/>
              <a:rect l="0" t="0" r="0" b="0"/>
              <a:pathLst>
                <a:path w="1" h="2824" fill="none" extrusionOk="0">
                  <a:moveTo>
                    <a:pt x="1" y="2824"/>
                  </a:moveTo>
                  <a:lnTo>
                    <a:pt x="1" y="1412"/>
                  </a:lnTo>
                  <a:lnTo>
                    <a:pt x="1" y="0"/>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299" name="Shape 299"/>
            <p:cNvSpPr/>
            <p:nvPr/>
          </p:nvSpPr>
          <p:spPr>
            <a:xfrm>
              <a:off x="692300" y="2364700"/>
              <a:ext cx="2261550" cy="105900"/>
            </a:xfrm>
            <a:custGeom>
              <a:avLst/>
              <a:gdLst/>
              <a:ahLst/>
              <a:cxnLst/>
              <a:rect l="0" t="0" r="0" b="0"/>
              <a:pathLst>
                <a:path w="90462" h="4236" extrusionOk="0">
                  <a:moveTo>
                    <a:pt x="89539" y="0"/>
                  </a:moveTo>
                  <a:lnTo>
                    <a:pt x="0" y="0"/>
                  </a:lnTo>
                  <a:lnTo>
                    <a:pt x="0" y="4236"/>
                  </a:lnTo>
                  <a:lnTo>
                    <a:pt x="89539" y="4236"/>
                  </a:lnTo>
                  <a:lnTo>
                    <a:pt x="88616" y="4236"/>
                  </a:lnTo>
                  <a:lnTo>
                    <a:pt x="88616" y="1412"/>
                  </a:lnTo>
                  <a:lnTo>
                    <a:pt x="89539" y="1412"/>
                  </a:lnTo>
                  <a:lnTo>
                    <a:pt x="89539" y="0"/>
                  </a:lnTo>
                  <a:lnTo>
                    <a:pt x="90462" y="0"/>
                  </a:lnTo>
                  <a:lnTo>
                    <a:pt x="89539" y="0"/>
                  </a:lnTo>
                  <a:close/>
                </a:path>
              </a:pathLst>
            </a:custGeom>
            <a:solidFill>
              <a:srgbClr val="A85700"/>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00" name="Shape 300"/>
            <p:cNvSpPr/>
            <p:nvPr/>
          </p:nvSpPr>
          <p:spPr>
            <a:xfrm>
              <a:off x="692300" y="2329400"/>
              <a:ext cx="2261550" cy="35325"/>
            </a:xfrm>
            <a:custGeom>
              <a:avLst/>
              <a:gdLst/>
              <a:ahLst/>
              <a:cxnLst/>
              <a:rect l="0" t="0" r="0" b="0"/>
              <a:pathLst>
                <a:path w="90462" h="1413" extrusionOk="0">
                  <a:moveTo>
                    <a:pt x="0" y="0"/>
                  </a:moveTo>
                  <a:lnTo>
                    <a:pt x="0" y="1412"/>
                  </a:lnTo>
                  <a:lnTo>
                    <a:pt x="90462" y="1412"/>
                  </a:lnTo>
                  <a:lnTo>
                    <a:pt x="90462" y="0"/>
                  </a:lnTo>
                  <a:lnTo>
                    <a:pt x="0" y="0"/>
                  </a:lnTo>
                  <a:close/>
                </a:path>
              </a:pathLst>
            </a:custGeom>
            <a:solidFill>
              <a:srgbClr val="A85700"/>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01" name="Shape 301"/>
            <p:cNvSpPr/>
            <p:nvPr/>
          </p:nvSpPr>
          <p:spPr>
            <a:xfrm>
              <a:off x="738450" y="2294100"/>
              <a:ext cx="230800" cy="35325"/>
            </a:xfrm>
            <a:custGeom>
              <a:avLst/>
              <a:gdLst/>
              <a:ahLst/>
              <a:cxnLst/>
              <a:rect l="0" t="0" r="0" b="0"/>
              <a:pathLst>
                <a:path w="9232" h="1413" extrusionOk="0">
                  <a:moveTo>
                    <a:pt x="0" y="1"/>
                  </a:moveTo>
                  <a:lnTo>
                    <a:pt x="0" y="1412"/>
                  </a:lnTo>
                  <a:lnTo>
                    <a:pt x="9231" y="1412"/>
                  </a:lnTo>
                  <a:lnTo>
                    <a:pt x="9231" y="1"/>
                  </a:lnTo>
                  <a:lnTo>
                    <a:pt x="0" y="1"/>
                  </a:lnTo>
                  <a:close/>
                </a:path>
              </a:pathLst>
            </a:custGeom>
            <a:solidFill>
              <a:srgbClr val="000000"/>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02" name="Shape 302"/>
            <p:cNvSpPr/>
            <p:nvPr/>
          </p:nvSpPr>
          <p:spPr>
            <a:xfrm>
              <a:off x="738450" y="2223525"/>
              <a:ext cx="230800" cy="70600"/>
            </a:xfrm>
            <a:custGeom>
              <a:avLst/>
              <a:gdLst/>
              <a:ahLst/>
              <a:cxnLst/>
              <a:rect l="0" t="0" r="0" b="0"/>
              <a:pathLst>
                <a:path w="9232" h="2824" extrusionOk="0">
                  <a:moveTo>
                    <a:pt x="9231" y="2824"/>
                  </a:moveTo>
                  <a:lnTo>
                    <a:pt x="9231" y="0"/>
                  </a:lnTo>
                  <a:lnTo>
                    <a:pt x="0" y="0"/>
                  </a:lnTo>
                  <a:lnTo>
                    <a:pt x="0" y="2824"/>
                  </a:lnTo>
                  <a:lnTo>
                    <a:pt x="9231" y="2824"/>
                  </a:lnTo>
                  <a:close/>
                </a:path>
              </a:pathLst>
            </a:custGeom>
            <a:solidFill>
              <a:srgbClr val="A85700"/>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03" name="Shape 303"/>
            <p:cNvSpPr/>
            <p:nvPr/>
          </p:nvSpPr>
          <p:spPr>
            <a:xfrm>
              <a:off x="346150" y="141175"/>
              <a:ext cx="2538475" cy="2188250"/>
            </a:xfrm>
            <a:custGeom>
              <a:avLst/>
              <a:gdLst/>
              <a:ahLst/>
              <a:cxnLst/>
              <a:rect l="0" t="0" r="0" b="0"/>
              <a:pathLst>
                <a:path w="101539" h="87530" extrusionOk="0">
                  <a:moveTo>
                    <a:pt x="0" y="0"/>
                  </a:moveTo>
                  <a:lnTo>
                    <a:pt x="0" y="24000"/>
                  </a:lnTo>
                  <a:lnTo>
                    <a:pt x="923" y="25412"/>
                  </a:lnTo>
                  <a:lnTo>
                    <a:pt x="923" y="25412"/>
                  </a:lnTo>
                  <a:lnTo>
                    <a:pt x="2769" y="26824"/>
                  </a:lnTo>
                  <a:lnTo>
                    <a:pt x="2769" y="26824"/>
                  </a:lnTo>
                  <a:lnTo>
                    <a:pt x="2769" y="26824"/>
                  </a:lnTo>
                  <a:lnTo>
                    <a:pt x="4616" y="28235"/>
                  </a:lnTo>
                  <a:lnTo>
                    <a:pt x="4616" y="29647"/>
                  </a:lnTo>
                  <a:lnTo>
                    <a:pt x="4616" y="29647"/>
                  </a:lnTo>
                  <a:lnTo>
                    <a:pt x="4616" y="31059"/>
                  </a:lnTo>
                  <a:lnTo>
                    <a:pt x="4616" y="32471"/>
                  </a:lnTo>
                  <a:lnTo>
                    <a:pt x="4616" y="33882"/>
                  </a:lnTo>
                  <a:lnTo>
                    <a:pt x="5539" y="33882"/>
                  </a:lnTo>
                  <a:lnTo>
                    <a:pt x="5539" y="33882"/>
                  </a:lnTo>
                  <a:lnTo>
                    <a:pt x="5539" y="35294"/>
                  </a:lnTo>
                  <a:lnTo>
                    <a:pt x="6462" y="35294"/>
                  </a:lnTo>
                  <a:lnTo>
                    <a:pt x="6462" y="36706"/>
                  </a:lnTo>
                  <a:lnTo>
                    <a:pt x="6462" y="36706"/>
                  </a:lnTo>
                  <a:lnTo>
                    <a:pt x="6462" y="38118"/>
                  </a:lnTo>
                  <a:lnTo>
                    <a:pt x="6462" y="40941"/>
                  </a:lnTo>
                  <a:lnTo>
                    <a:pt x="5539" y="45177"/>
                  </a:lnTo>
                  <a:lnTo>
                    <a:pt x="5539" y="45177"/>
                  </a:lnTo>
                  <a:lnTo>
                    <a:pt x="5539" y="45177"/>
                  </a:lnTo>
                  <a:lnTo>
                    <a:pt x="5539" y="46588"/>
                  </a:lnTo>
                  <a:lnTo>
                    <a:pt x="4616" y="46588"/>
                  </a:lnTo>
                  <a:lnTo>
                    <a:pt x="4616" y="46588"/>
                  </a:lnTo>
                  <a:lnTo>
                    <a:pt x="3692" y="46588"/>
                  </a:lnTo>
                  <a:lnTo>
                    <a:pt x="3692" y="48000"/>
                  </a:lnTo>
                  <a:lnTo>
                    <a:pt x="3692" y="46588"/>
                  </a:lnTo>
                  <a:lnTo>
                    <a:pt x="2769" y="46588"/>
                  </a:lnTo>
                  <a:lnTo>
                    <a:pt x="3692" y="48000"/>
                  </a:lnTo>
                  <a:lnTo>
                    <a:pt x="3692" y="48000"/>
                  </a:lnTo>
                  <a:lnTo>
                    <a:pt x="4616" y="50824"/>
                  </a:lnTo>
                  <a:lnTo>
                    <a:pt x="5539" y="52235"/>
                  </a:lnTo>
                  <a:lnTo>
                    <a:pt x="6462" y="52235"/>
                  </a:lnTo>
                  <a:lnTo>
                    <a:pt x="7385" y="53647"/>
                  </a:lnTo>
                  <a:lnTo>
                    <a:pt x="8308" y="55059"/>
                  </a:lnTo>
                  <a:lnTo>
                    <a:pt x="9231" y="56471"/>
                  </a:lnTo>
                  <a:lnTo>
                    <a:pt x="10154" y="59294"/>
                  </a:lnTo>
                  <a:lnTo>
                    <a:pt x="11077" y="62118"/>
                  </a:lnTo>
                  <a:lnTo>
                    <a:pt x="12000" y="63529"/>
                  </a:lnTo>
                  <a:lnTo>
                    <a:pt x="13846" y="66353"/>
                  </a:lnTo>
                  <a:lnTo>
                    <a:pt x="13846" y="66353"/>
                  </a:lnTo>
                  <a:lnTo>
                    <a:pt x="20308" y="57882"/>
                  </a:lnTo>
                  <a:lnTo>
                    <a:pt x="21231" y="56471"/>
                  </a:lnTo>
                  <a:lnTo>
                    <a:pt x="22154" y="56471"/>
                  </a:lnTo>
                  <a:lnTo>
                    <a:pt x="22154" y="56471"/>
                  </a:lnTo>
                  <a:lnTo>
                    <a:pt x="23077" y="56471"/>
                  </a:lnTo>
                  <a:lnTo>
                    <a:pt x="24000" y="50824"/>
                  </a:lnTo>
                  <a:lnTo>
                    <a:pt x="24923" y="49412"/>
                  </a:lnTo>
                  <a:lnTo>
                    <a:pt x="22154" y="48000"/>
                  </a:lnTo>
                  <a:lnTo>
                    <a:pt x="21231" y="48000"/>
                  </a:lnTo>
                  <a:lnTo>
                    <a:pt x="21231" y="46588"/>
                  </a:lnTo>
                  <a:lnTo>
                    <a:pt x="21231" y="45177"/>
                  </a:lnTo>
                  <a:lnTo>
                    <a:pt x="21231" y="45177"/>
                  </a:lnTo>
                  <a:lnTo>
                    <a:pt x="21231" y="45177"/>
                  </a:lnTo>
                  <a:lnTo>
                    <a:pt x="21231" y="43765"/>
                  </a:lnTo>
                  <a:lnTo>
                    <a:pt x="23077" y="43765"/>
                  </a:lnTo>
                  <a:lnTo>
                    <a:pt x="23077" y="45177"/>
                  </a:lnTo>
                  <a:lnTo>
                    <a:pt x="25846" y="48000"/>
                  </a:lnTo>
                  <a:lnTo>
                    <a:pt x="26769" y="45177"/>
                  </a:lnTo>
                  <a:lnTo>
                    <a:pt x="26769" y="46588"/>
                  </a:lnTo>
                  <a:lnTo>
                    <a:pt x="26769" y="48000"/>
                  </a:lnTo>
                  <a:lnTo>
                    <a:pt x="27692" y="46588"/>
                  </a:lnTo>
                  <a:lnTo>
                    <a:pt x="28616" y="48000"/>
                  </a:lnTo>
                  <a:lnTo>
                    <a:pt x="27692" y="49412"/>
                  </a:lnTo>
                  <a:lnTo>
                    <a:pt x="28616" y="50824"/>
                  </a:lnTo>
                  <a:lnTo>
                    <a:pt x="28616" y="52235"/>
                  </a:lnTo>
                  <a:lnTo>
                    <a:pt x="28616" y="53647"/>
                  </a:lnTo>
                  <a:lnTo>
                    <a:pt x="26769" y="57882"/>
                  </a:lnTo>
                  <a:lnTo>
                    <a:pt x="25846" y="59294"/>
                  </a:lnTo>
                  <a:lnTo>
                    <a:pt x="24923" y="59294"/>
                  </a:lnTo>
                  <a:lnTo>
                    <a:pt x="24923" y="60706"/>
                  </a:lnTo>
                  <a:lnTo>
                    <a:pt x="24000" y="60706"/>
                  </a:lnTo>
                  <a:lnTo>
                    <a:pt x="24000" y="62118"/>
                  </a:lnTo>
                  <a:lnTo>
                    <a:pt x="24000" y="63529"/>
                  </a:lnTo>
                  <a:lnTo>
                    <a:pt x="23077" y="63529"/>
                  </a:lnTo>
                  <a:lnTo>
                    <a:pt x="23077" y="64941"/>
                  </a:lnTo>
                  <a:lnTo>
                    <a:pt x="24000" y="66353"/>
                  </a:lnTo>
                  <a:lnTo>
                    <a:pt x="15692" y="74824"/>
                  </a:lnTo>
                  <a:lnTo>
                    <a:pt x="15692" y="74824"/>
                  </a:lnTo>
                  <a:lnTo>
                    <a:pt x="13846" y="74824"/>
                  </a:lnTo>
                  <a:lnTo>
                    <a:pt x="12923" y="74824"/>
                  </a:lnTo>
                  <a:lnTo>
                    <a:pt x="12923" y="76235"/>
                  </a:lnTo>
                  <a:lnTo>
                    <a:pt x="13846" y="79059"/>
                  </a:lnTo>
                  <a:lnTo>
                    <a:pt x="13846" y="83294"/>
                  </a:lnTo>
                  <a:lnTo>
                    <a:pt x="13846" y="87529"/>
                  </a:lnTo>
                  <a:lnTo>
                    <a:pt x="15692" y="87529"/>
                  </a:lnTo>
                  <a:lnTo>
                    <a:pt x="15692" y="83294"/>
                  </a:lnTo>
                  <a:lnTo>
                    <a:pt x="24923" y="83294"/>
                  </a:lnTo>
                  <a:lnTo>
                    <a:pt x="24923" y="87529"/>
                  </a:lnTo>
                  <a:lnTo>
                    <a:pt x="101539" y="87529"/>
                  </a:lnTo>
                  <a:lnTo>
                    <a:pt x="101539" y="0"/>
                  </a:lnTo>
                  <a:lnTo>
                    <a:pt x="0" y="0"/>
                  </a:lnTo>
                  <a:close/>
                </a:path>
              </a:pathLst>
            </a:custGeom>
            <a:solidFill>
              <a:srgbClr val="80FF4D"/>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04" name="Shape 304"/>
            <p:cNvSpPr/>
            <p:nvPr/>
          </p:nvSpPr>
          <p:spPr>
            <a:xfrm>
              <a:off x="276900" y="0"/>
              <a:ext cx="2676950" cy="2329425"/>
            </a:xfrm>
            <a:custGeom>
              <a:avLst/>
              <a:gdLst/>
              <a:ahLst/>
              <a:cxnLst/>
              <a:rect l="0" t="0" r="0" b="0"/>
              <a:pathLst>
                <a:path w="107078" h="93177" extrusionOk="0">
                  <a:moveTo>
                    <a:pt x="107078" y="93176"/>
                  </a:moveTo>
                  <a:lnTo>
                    <a:pt x="104309" y="93176"/>
                  </a:lnTo>
                  <a:lnTo>
                    <a:pt x="104309" y="5647"/>
                  </a:lnTo>
                  <a:lnTo>
                    <a:pt x="2770" y="5647"/>
                  </a:lnTo>
                  <a:lnTo>
                    <a:pt x="2770" y="29647"/>
                  </a:lnTo>
                  <a:lnTo>
                    <a:pt x="1847" y="29647"/>
                  </a:lnTo>
                  <a:lnTo>
                    <a:pt x="1847" y="31059"/>
                  </a:lnTo>
                  <a:lnTo>
                    <a:pt x="924" y="31059"/>
                  </a:lnTo>
                  <a:lnTo>
                    <a:pt x="924" y="31059"/>
                  </a:lnTo>
                  <a:lnTo>
                    <a:pt x="1" y="31059"/>
                  </a:lnTo>
                  <a:lnTo>
                    <a:pt x="1" y="0"/>
                  </a:lnTo>
                  <a:lnTo>
                    <a:pt x="107078" y="0"/>
                  </a:lnTo>
                  <a:lnTo>
                    <a:pt x="107078" y="93176"/>
                  </a:lnTo>
                  <a:close/>
                </a:path>
              </a:pathLst>
            </a:custGeom>
            <a:solidFill>
              <a:srgbClr val="A85700"/>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grpSp>
      <p:sp>
        <p:nvSpPr>
          <p:cNvPr id="305" name="Shape 305"/>
          <p:cNvSpPr/>
          <p:nvPr/>
        </p:nvSpPr>
        <p:spPr>
          <a:xfrm>
            <a:off x="1219200" y="762000"/>
            <a:ext cx="7239000" cy="4635115"/>
          </a:xfrm>
          <a:prstGeom prst="rect">
            <a:avLst/>
          </a:prstGeom>
          <a:noFill/>
          <a:ln>
            <a:noFill/>
          </a:ln>
        </p:spPr>
        <p:txBody>
          <a:bodyPr lIns="91425" tIns="45700" rIns="91425" bIns="45700" anchor="t" anchorCtr="0">
            <a:noAutofit/>
          </a:bodyPr>
          <a:lstStyle/>
          <a:p>
            <a:pPr marL="0" marR="0" lvl="0" indent="0" algn="l" rtl="0">
              <a:lnSpc>
                <a:spcPct val="90000"/>
              </a:lnSpc>
              <a:spcBef>
                <a:spcPts val="0"/>
              </a:spcBef>
              <a:spcAft>
                <a:spcPts val="0"/>
              </a:spcAft>
              <a:buSzPct val="25000"/>
              <a:buNone/>
            </a:pPr>
            <a:r>
              <a:rPr lang="en-US" sz="2800" b="0" i="1" u="none" strike="noStrike" cap="none" baseline="0">
                <a:solidFill>
                  <a:schemeClr val="dk1"/>
                </a:solidFill>
                <a:latin typeface="Arial"/>
                <a:ea typeface="Arial"/>
                <a:cs typeface="Arial"/>
                <a:sym typeface="Arial"/>
              </a:rPr>
              <a:t>“</a:t>
            </a:r>
            <a:r>
              <a:rPr lang="en-US" sz="3600" b="1" i="1" u="none" strike="noStrike" cap="none" baseline="0">
                <a:solidFill>
                  <a:schemeClr val="dk1"/>
                </a:solidFill>
                <a:latin typeface="Arial"/>
                <a:ea typeface="Arial"/>
                <a:cs typeface="Arial"/>
                <a:sym typeface="Arial"/>
              </a:rPr>
              <a:t>Padres y madres, cuidad de que el momento dedicado al culto de familia sea en extremo interesante. No hay razón alguna porque no sea éste el momento más agradable del día. Con un poco de preparación podréis hacerlo interesante y provechoso. </a:t>
            </a:r>
            <a:r>
              <a:rPr lang="en-US" sz="4000" b="1" i="0" u="none" strike="noStrike" cap="none" baseline="0">
                <a:solidFill>
                  <a:schemeClr val="dk1"/>
                </a:solidFill>
                <a:latin typeface="Arial"/>
                <a:ea typeface="Arial"/>
                <a:cs typeface="Arial"/>
                <a:sym typeface="Arial"/>
              </a:rPr>
              <a:t>	</a:t>
            </a:r>
          </a:p>
        </p:txBody>
      </p:sp>
      <p:sp>
        <p:nvSpPr>
          <p:cNvPr id="306" name="Shape 306"/>
          <p:cNvSpPr/>
          <p:nvPr/>
        </p:nvSpPr>
        <p:spPr>
          <a:xfrm>
            <a:off x="2286000" y="6334125"/>
            <a:ext cx="6324600" cy="52321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US" sz="2800" b="1" i="1" u="none" strike="noStrike" cap="none" baseline="0">
                <a:solidFill>
                  <a:schemeClr val="dk1"/>
                </a:solidFill>
                <a:latin typeface="Arial"/>
                <a:ea typeface="Arial"/>
                <a:cs typeface="Arial"/>
                <a:sym typeface="Arial"/>
              </a:rPr>
              <a:t>Testimonios para la Iglesia , tomo 7,p.435</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05"/>
                                        </p:tgtEl>
                                        <p:attrNameLst>
                                          <p:attrName>style.visibility</p:attrName>
                                        </p:attrNameLst>
                                      </p:cBhvr>
                                      <p:to>
                                        <p:strVal val="visible"/>
                                      </p:to>
                                    </p:set>
                                    <p:anim calcmode="lin" valueType="num">
                                      <p:cBhvr additive="base">
                                        <p:cTn id="7" dur="500"/>
                                        <p:tgtEl>
                                          <p:spTgt spid="305"/>
                                        </p:tgtEl>
                                        <p:attrNameLst>
                                          <p:attrName>ppt_w</p:attrName>
                                        </p:attrNameLst>
                                      </p:cBhvr>
                                      <p:tavLst>
                                        <p:tav tm="0">
                                          <p:val>
                                            <p:strVal val="0"/>
                                          </p:val>
                                        </p:tav>
                                        <p:tav tm="100000">
                                          <p:val>
                                            <p:strVal val="#ppt_w"/>
                                          </p:val>
                                        </p:tav>
                                      </p:tavLst>
                                    </p:anim>
                                    <p:anim calcmode="lin" valueType="num">
                                      <p:cBhvr additive="base">
                                        <p:cTn id="8" dur="500"/>
                                        <p:tgtEl>
                                          <p:spTgt spid="305"/>
                                        </p:tgtEl>
                                        <p:attrNameLst>
                                          <p:attrName>ppt_h</p:attrName>
                                        </p:attrNameLst>
                                      </p:cBhvr>
                                      <p:tavLst>
                                        <p:tav tm="0">
                                          <p:val>
                                            <p:str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06"/>
                                        </p:tgtEl>
                                        <p:attrNameLst>
                                          <p:attrName>style.visibility</p:attrName>
                                        </p:attrNameLst>
                                      </p:cBhvr>
                                      <p:to>
                                        <p:strVal val="visible"/>
                                      </p:to>
                                    </p:set>
                                    <p:anim calcmode="lin" valueType="num">
                                      <p:cBhvr additive="base">
                                        <p:cTn id="13" dur="500"/>
                                        <p:tgtEl>
                                          <p:spTgt spid="306"/>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grpSp>
        <p:nvGrpSpPr>
          <p:cNvPr id="312" name="Shape 312"/>
          <p:cNvGrpSpPr/>
          <p:nvPr/>
        </p:nvGrpSpPr>
        <p:grpSpPr>
          <a:xfrm>
            <a:off x="-381000" y="0"/>
            <a:ext cx="9003335" cy="7366332"/>
            <a:chOff x="0" y="0"/>
            <a:chExt cx="2953850" cy="2929425"/>
          </a:xfrm>
        </p:grpSpPr>
        <p:sp>
          <p:nvSpPr>
            <p:cNvPr id="313" name="Shape 313"/>
            <p:cNvSpPr/>
            <p:nvPr/>
          </p:nvSpPr>
          <p:spPr>
            <a:xfrm>
              <a:off x="138450" y="741175"/>
              <a:ext cx="323100" cy="564725"/>
            </a:xfrm>
            <a:custGeom>
              <a:avLst/>
              <a:gdLst/>
              <a:ahLst/>
              <a:cxnLst/>
              <a:rect l="0" t="0" r="0" b="0"/>
              <a:pathLst>
                <a:path w="12924" h="22589" extrusionOk="0">
                  <a:moveTo>
                    <a:pt x="12924" y="7059"/>
                  </a:moveTo>
                  <a:lnTo>
                    <a:pt x="11077" y="5647"/>
                  </a:lnTo>
                  <a:lnTo>
                    <a:pt x="11077" y="5647"/>
                  </a:lnTo>
                  <a:lnTo>
                    <a:pt x="11077" y="5647"/>
                  </a:lnTo>
                  <a:lnTo>
                    <a:pt x="10154" y="5647"/>
                  </a:lnTo>
                  <a:lnTo>
                    <a:pt x="10154" y="5647"/>
                  </a:lnTo>
                  <a:lnTo>
                    <a:pt x="9231" y="7059"/>
                  </a:lnTo>
                  <a:lnTo>
                    <a:pt x="9231" y="7059"/>
                  </a:lnTo>
                  <a:lnTo>
                    <a:pt x="8308" y="7059"/>
                  </a:lnTo>
                  <a:lnTo>
                    <a:pt x="6462" y="7059"/>
                  </a:lnTo>
                  <a:lnTo>
                    <a:pt x="6462" y="7059"/>
                  </a:lnTo>
                  <a:lnTo>
                    <a:pt x="6462" y="7059"/>
                  </a:lnTo>
                  <a:lnTo>
                    <a:pt x="5539" y="9882"/>
                  </a:lnTo>
                  <a:lnTo>
                    <a:pt x="4616" y="9882"/>
                  </a:lnTo>
                  <a:lnTo>
                    <a:pt x="4616" y="9882"/>
                  </a:lnTo>
                  <a:lnTo>
                    <a:pt x="4616" y="12706"/>
                  </a:lnTo>
                  <a:lnTo>
                    <a:pt x="4616" y="12706"/>
                  </a:lnTo>
                  <a:lnTo>
                    <a:pt x="4616" y="14118"/>
                  </a:lnTo>
                  <a:lnTo>
                    <a:pt x="5539" y="14118"/>
                  </a:lnTo>
                  <a:lnTo>
                    <a:pt x="4616" y="15529"/>
                  </a:lnTo>
                  <a:lnTo>
                    <a:pt x="4616" y="16941"/>
                  </a:lnTo>
                  <a:lnTo>
                    <a:pt x="4616" y="16941"/>
                  </a:lnTo>
                  <a:lnTo>
                    <a:pt x="3693" y="16941"/>
                  </a:lnTo>
                  <a:lnTo>
                    <a:pt x="3693" y="18353"/>
                  </a:lnTo>
                  <a:lnTo>
                    <a:pt x="4616" y="19765"/>
                  </a:lnTo>
                  <a:lnTo>
                    <a:pt x="4616" y="19765"/>
                  </a:lnTo>
                  <a:lnTo>
                    <a:pt x="5539" y="19765"/>
                  </a:lnTo>
                  <a:lnTo>
                    <a:pt x="5539" y="19765"/>
                  </a:lnTo>
                  <a:lnTo>
                    <a:pt x="5539" y="19765"/>
                  </a:lnTo>
                  <a:lnTo>
                    <a:pt x="5539" y="19765"/>
                  </a:lnTo>
                  <a:lnTo>
                    <a:pt x="5539" y="21177"/>
                  </a:lnTo>
                  <a:lnTo>
                    <a:pt x="5539" y="21177"/>
                  </a:lnTo>
                  <a:lnTo>
                    <a:pt x="5539" y="22588"/>
                  </a:lnTo>
                  <a:lnTo>
                    <a:pt x="5539" y="22588"/>
                  </a:lnTo>
                  <a:lnTo>
                    <a:pt x="4616" y="22588"/>
                  </a:lnTo>
                  <a:lnTo>
                    <a:pt x="3693" y="21177"/>
                  </a:lnTo>
                  <a:lnTo>
                    <a:pt x="2770" y="19765"/>
                  </a:lnTo>
                  <a:lnTo>
                    <a:pt x="2770" y="21177"/>
                  </a:lnTo>
                  <a:lnTo>
                    <a:pt x="1847" y="19765"/>
                  </a:lnTo>
                  <a:lnTo>
                    <a:pt x="1847" y="18353"/>
                  </a:lnTo>
                  <a:lnTo>
                    <a:pt x="1847" y="18353"/>
                  </a:lnTo>
                  <a:lnTo>
                    <a:pt x="1847" y="16941"/>
                  </a:lnTo>
                  <a:lnTo>
                    <a:pt x="1847" y="16941"/>
                  </a:lnTo>
                  <a:lnTo>
                    <a:pt x="1847" y="15529"/>
                  </a:lnTo>
                  <a:lnTo>
                    <a:pt x="1847" y="15529"/>
                  </a:lnTo>
                  <a:lnTo>
                    <a:pt x="1847" y="12706"/>
                  </a:lnTo>
                  <a:lnTo>
                    <a:pt x="924" y="12706"/>
                  </a:lnTo>
                  <a:lnTo>
                    <a:pt x="924" y="9882"/>
                  </a:lnTo>
                  <a:lnTo>
                    <a:pt x="0" y="9882"/>
                  </a:lnTo>
                  <a:lnTo>
                    <a:pt x="1847" y="8471"/>
                  </a:lnTo>
                  <a:lnTo>
                    <a:pt x="1847" y="7059"/>
                  </a:lnTo>
                  <a:lnTo>
                    <a:pt x="1847" y="5647"/>
                  </a:lnTo>
                  <a:lnTo>
                    <a:pt x="1847" y="5647"/>
                  </a:lnTo>
                  <a:lnTo>
                    <a:pt x="1847" y="4235"/>
                  </a:lnTo>
                  <a:lnTo>
                    <a:pt x="2770" y="4235"/>
                  </a:lnTo>
                  <a:lnTo>
                    <a:pt x="2770" y="4235"/>
                  </a:lnTo>
                  <a:lnTo>
                    <a:pt x="3693" y="4235"/>
                  </a:lnTo>
                  <a:lnTo>
                    <a:pt x="3693" y="2824"/>
                  </a:lnTo>
                  <a:lnTo>
                    <a:pt x="3693" y="2824"/>
                  </a:lnTo>
                  <a:lnTo>
                    <a:pt x="3693" y="1412"/>
                  </a:lnTo>
                  <a:lnTo>
                    <a:pt x="4616" y="1412"/>
                  </a:lnTo>
                  <a:lnTo>
                    <a:pt x="4616" y="1412"/>
                  </a:lnTo>
                  <a:lnTo>
                    <a:pt x="6462" y="1412"/>
                  </a:lnTo>
                  <a:lnTo>
                    <a:pt x="7385" y="1412"/>
                  </a:lnTo>
                  <a:lnTo>
                    <a:pt x="7385" y="0"/>
                  </a:lnTo>
                  <a:lnTo>
                    <a:pt x="8308" y="0"/>
                  </a:lnTo>
                  <a:lnTo>
                    <a:pt x="9231" y="1412"/>
                  </a:lnTo>
                  <a:lnTo>
                    <a:pt x="9231" y="1412"/>
                  </a:lnTo>
                  <a:lnTo>
                    <a:pt x="11077" y="2824"/>
                  </a:lnTo>
                  <a:lnTo>
                    <a:pt x="11077" y="2824"/>
                  </a:lnTo>
                  <a:lnTo>
                    <a:pt x="11077" y="2824"/>
                  </a:lnTo>
                  <a:lnTo>
                    <a:pt x="12924" y="4235"/>
                  </a:lnTo>
                  <a:lnTo>
                    <a:pt x="12924" y="5647"/>
                  </a:lnTo>
                  <a:lnTo>
                    <a:pt x="12924" y="5647"/>
                  </a:lnTo>
                  <a:lnTo>
                    <a:pt x="12924" y="7059"/>
                  </a:lnTo>
                  <a:close/>
                </a:path>
              </a:pathLst>
            </a:custGeom>
            <a:solidFill>
              <a:srgbClr val="000000"/>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14" name="Shape 314"/>
            <p:cNvSpPr/>
            <p:nvPr/>
          </p:nvSpPr>
          <p:spPr>
            <a:xfrm>
              <a:off x="230750" y="882350"/>
              <a:ext cx="276950" cy="458850"/>
            </a:xfrm>
            <a:custGeom>
              <a:avLst/>
              <a:gdLst/>
              <a:ahLst/>
              <a:cxnLst/>
              <a:rect l="0" t="0" r="0" b="0"/>
              <a:pathLst>
                <a:path w="11078" h="18354" extrusionOk="0">
                  <a:moveTo>
                    <a:pt x="5539" y="16941"/>
                  </a:moveTo>
                  <a:lnTo>
                    <a:pt x="8308" y="16941"/>
                  </a:lnTo>
                  <a:lnTo>
                    <a:pt x="8308" y="18353"/>
                  </a:lnTo>
                  <a:lnTo>
                    <a:pt x="8308" y="16941"/>
                  </a:lnTo>
                  <a:lnTo>
                    <a:pt x="9232" y="16941"/>
                  </a:lnTo>
                  <a:lnTo>
                    <a:pt x="9232" y="16941"/>
                  </a:lnTo>
                  <a:lnTo>
                    <a:pt x="10155" y="16941"/>
                  </a:lnTo>
                  <a:lnTo>
                    <a:pt x="10155" y="15530"/>
                  </a:lnTo>
                  <a:lnTo>
                    <a:pt x="10155" y="15530"/>
                  </a:lnTo>
                  <a:lnTo>
                    <a:pt x="10155" y="15530"/>
                  </a:lnTo>
                  <a:lnTo>
                    <a:pt x="11078" y="11294"/>
                  </a:lnTo>
                  <a:lnTo>
                    <a:pt x="11078" y="8471"/>
                  </a:lnTo>
                  <a:lnTo>
                    <a:pt x="11078" y="7059"/>
                  </a:lnTo>
                  <a:lnTo>
                    <a:pt x="11078" y="7059"/>
                  </a:lnTo>
                  <a:lnTo>
                    <a:pt x="11078" y="5647"/>
                  </a:lnTo>
                  <a:lnTo>
                    <a:pt x="10155" y="5647"/>
                  </a:lnTo>
                  <a:lnTo>
                    <a:pt x="10155" y="4235"/>
                  </a:lnTo>
                  <a:lnTo>
                    <a:pt x="10155" y="4235"/>
                  </a:lnTo>
                  <a:lnTo>
                    <a:pt x="9232" y="4235"/>
                  </a:lnTo>
                  <a:lnTo>
                    <a:pt x="9232" y="2824"/>
                  </a:lnTo>
                  <a:lnTo>
                    <a:pt x="7385" y="0"/>
                  </a:lnTo>
                  <a:lnTo>
                    <a:pt x="7385" y="0"/>
                  </a:lnTo>
                  <a:lnTo>
                    <a:pt x="7385" y="0"/>
                  </a:lnTo>
                  <a:lnTo>
                    <a:pt x="6462" y="0"/>
                  </a:lnTo>
                  <a:lnTo>
                    <a:pt x="6462" y="0"/>
                  </a:lnTo>
                  <a:lnTo>
                    <a:pt x="6462" y="0"/>
                  </a:lnTo>
                  <a:lnTo>
                    <a:pt x="5539" y="1412"/>
                  </a:lnTo>
                  <a:lnTo>
                    <a:pt x="5539" y="1412"/>
                  </a:lnTo>
                  <a:lnTo>
                    <a:pt x="4616" y="1412"/>
                  </a:lnTo>
                  <a:lnTo>
                    <a:pt x="2770" y="1412"/>
                  </a:lnTo>
                  <a:lnTo>
                    <a:pt x="2770" y="1412"/>
                  </a:lnTo>
                  <a:lnTo>
                    <a:pt x="2770" y="1412"/>
                  </a:lnTo>
                  <a:lnTo>
                    <a:pt x="1847" y="4235"/>
                  </a:lnTo>
                  <a:lnTo>
                    <a:pt x="924" y="4235"/>
                  </a:lnTo>
                  <a:lnTo>
                    <a:pt x="924" y="4235"/>
                  </a:lnTo>
                  <a:lnTo>
                    <a:pt x="924" y="7059"/>
                  </a:lnTo>
                  <a:lnTo>
                    <a:pt x="924" y="7059"/>
                  </a:lnTo>
                  <a:lnTo>
                    <a:pt x="924" y="8471"/>
                  </a:lnTo>
                  <a:lnTo>
                    <a:pt x="1847" y="8471"/>
                  </a:lnTo>
                  <a:lnTo>
                    <a:pt x="924" y="9882"/>
                  </a:lnTo>
                  <a:lnTo>
                    <a:pt x="924" y="11294"/>
                  </a:lnTo>
                  <a:lnTo>
                    <a:pt x="924" y="11294"/>
                  </a:lnTo>
                  <a:lnTo>
                    <a:pt x="1" y="11294"/>
                  </a:lnTo>
                  <a:lnTo>
                    <a:pt x="1" y="12706"/>
                  </a:lnTo>
                  <a:lnTo>
                    <a:pt x="924" y="14118"/>
                  </a:lnTo>
                  <a:lnTo>
                    <a:pt x="924" y="14118"/>
                  </a:lnTo>
                  <a:lnTo>
                    <a:pt x="1847" y="14118"/>
                  </a:lnTo>
                  <a:lnTo>
                    <a:pt x="1847" y="14118"/>
                  </a:lnTo>
                  <a:lnTo>
                    <a:pt x="1847" y="14118"/>
                  </a:lnTo>
                  <a:lnTo>
                    <a:pt x="1847" y="14118"/>
                  </a:lnTo>
                  <a:lnTo>
                    <a:pt x="1847" y="14118"/>
                  </a:lnTo>
                  <a:lnTo>
                    <a:pt x="1847" y="15530"/>
                  </a:lnTo>
                  <a:lnTo>
                    <a:pt x="1847" y="15530"/>
                  </a:lnTo>
                  <a:lnTo>
                    <a:pt x="5539" y="16941"/>
                  </a:lnTo>
                  <a:close/>
                </a:path>
              </a:pathLst>
            </a:custGeom>
            <a:solidFill>
              <a:srgbClr val="FFBF78"/>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15" name="Shape 315"/>
            <p:cNvSpPr/>
            <p:nvPr/>
          </p:nvSpPr>
          <p:spPr>
            <a:xfrm>
              <a:off x="323075" y="952925"/>
              <a:ext cx="23100" cy="35325"/>
            </a:xfrm>
            <a:custGeom>
              <a:avLst/>
              <a:gdLst/>
              <a:ahLst/>
              <a:cxnLst/>
              <a:rect l="0" t="0" r="0" b="0"/>
              <a:pathLst>
                <a:path w="924" h="1413" fill="none" extrusionOk="0">
                  <a:moveTo>
                    <a:pt x="923" y="1"/>
                  </a:moveTo>
                  <a:lnTo>
                    <a:pt x="0" y="1"/>
                  </a:lnTo>
                  <a:lnTo>
                    <a:pt x="0" y="1"/>
                  </a:lnTo>
                  <a:lnTo>
                    <a:pt x="0" y="1"/>
                  </a:lnTo>
                  <a:lnTo>
                    <a:pt x="0" y="1412"/>
                  </a:lnTo>
                  <a:lnTo>
                    <a:pt x="0" y="1412"/>
                  </a:lnTo>
                  <a:lnTo>
                    <a:pt x="0" y="1412"/>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16" name="Shape 316"/>
            <p:cNvSpPr/>
            <p:nvPr/>
          </p:nvSpPr>
          <p:spPr>
            <a:xfrm>
              <a:off x="346150" y="988225"/>
              <a:ext cx="23100" cy="35325"/>
            </a:xfrm>
            <a:custGeom>
              <a:avLst/>
              <a:gdLst/>
              <a:ahLst/>
              <a:cxnLst/>
              <a:rect l="0" t="0" r="0" b="0"/>
              <a:pathLst>
                <a:path w="924" h="1413" fill="none" extrusionOk="0">
                  <a:moveTo>
                    <a:pt x="923" y="0"/>
                  </a:moveTo>
                  <a:lnTo>
                    <a:pt x="0" y="0"/>
                  </a:lnTo>
                  <a:lnTo>
                    <a:pt x="0" y="0"/>
                  </a:lnTo>
                  <a:lnTo>
                    <a:pt x="0" y="0"/>
                  </a:lnTo>
                  <a:lnTo>
                    <a:pt x="0" y="1412"/>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17" name="Shape 317"/>
            <p:cNvSpPr/>
            <p:nvPr/>
          </p:nvSpPr>
          <p:spPr>
            <a:xfrm>
              <a:off x="346150" y="1023525"/>
              <a:ext cx="23100" cy="35300"/>
            </a:xfrm>
            <a:custGeom>
              <a:avLst/>
              <a:gdLst/>
              <a:ahLst/>
              <a:cxnLst/>
              <a:rect l="0" t="0" r="0" b="0"/>
              <a:pathLst>
                <a:path w="924" h="1412" extrusionOk="0">
                  <a:moveTo>
                    <a:pt x="923" y="0"/>
                  </a:moveTo>
                  <a:lnTo>
                    <a:pt x="923" y="0"/>
                  </a:lnTo>
                  <a:lnTo>
                    <a:pt x="0" y="0"/>
                  </a:lnTo>
                  <a:lnTo>
                    <a:pt x="0" y="0"/>
                  </a:lnTo>
                  <a:lnTo>
                    <a:pt x="0" y="1412"/>
                  </a:lnTo>
                  <a:lnTo>
                    <a:pt x="923" y="1412"/>
                  </a:lnTo>
                  <a:lnTo>
                    <a:pt x="923" y="0"/>
                  </a:lnTo>
                  <a:close/>
                </a:path>
              </a:pathLst>
            </a:custGeom>
            <a:solidFill>
              <a:srgbClr val="000000"/>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18" name="Shape 318"/>
            <p:cNvSpPr/>
            <p:nvPr/>
          </p:nvSpPr>
          <p:spPr>
            <a:xfrm>
              <a:off x="415375" y="952925"/>
              <a:ext cx="46175" cy="35325"/>
            </a:xfrm>
            <a:custGeom>
              <a:avLst/>
              <a:gdLst/>
              <a:ahLst/>
              <a:cxnLst/>
              <a:rect l="0" t="0" r="0" b="0"/>
              <a:pathLst>
                <a:path w="1847" h="1413" fill="none" extrusionOk="0">
                  <a:moveTo>
                    <a:pt x="1847" y="1"/>
                  </a:moveTo>
                  <a:lnTo>
                    <a:pt x="923" y="1"/>
                  </a:lnTo>
                  <a:lnTo>
                    <a:pt x="923" y="1412"/>
                  </a:lnTo>
                  <a:lnTo>
                    <a:pt x="0" y="1412"/>
                  </a:lnTo>
                  <a:lnTo>
                    <a:pt x="923" y="1412"/>
                  </a:lnTo>
                  <a:lnTo>
                    <a:pt x="923" y="1412"/>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19" name="Shape 319"/>
            <p:cNvSpPr/>
            <p:nvPr/>
          </p:nvSpPr>
          <p:spPr>
            <a:xfrm>
              <a:off x="438450" y="988225"/>
              <a:ext cx="23100" cy="35325"/>
            </a:xfrm>
            <a:custGeom>
              <a:avLst/>
              <a:gdLst/>
              <a:ahLst/>
              <a:cxnLst/>
              <a:rect l="0" t="0" r="0" b="0"/>
              <a:pathLst>
                <a:path w="924" h="1413" extrusionOk="0">
                  <a:moveTo>
                    <a:pt x="924" y="0"/>
                  </a:moveTo>
                  <a:lnTo>
                    <a:pt x="924" y="0"/>
                  </a:lnTo>
                  <a:lnTo>
                    <a:pt x="0" y="0"/>
                  </a:lnTo>
                  <a:lnTo>
                    <a:pt x="0" y="1412"/>
                  </a:lnTo>
                  <a:lnTo>
                    <a:pt x="0" y="1412"/>
                  </a:lnTo>
                  <a:lnTo>
                    <a:pt x="0" y="0"/>
                  </a:lnTo>
                  <a:lnTo>
                    <a:pt x="924" y="0"/>
                  </a:lnTo>
                  <a:close/>
                </a:path>
              </a:pathLst>
            </a:custGeom>
            <a:solidFill>
              <a:srgbClr val="000000"/>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20" name="Shape 320"/>
            <p:cNvSpPr/>
            <p:nvPr/>
          </p:nvSpPr>
          <p:spPr>
            <a:xfrm>
              <a:off x="415375" y="917625"/>
              <a:ext cx="46175" cy="176500"/>
            </a:xfrm>
            <a:custGeom>
              <a:avLst/>
              <a:gdLst/>
              <a:ahLst/>
              <a:cxnLst/>
              <a:rect l="0" t="0" r="0" b="0"/>
              <a:pathLst>
                <a:path w="1847" h="7060" fill="none" extrusionOk="0">
                  <a:moveTo>
                    <a:pt x="1847" y="7060"/>
                  </a:moveTo>
                  <a:lnTo>
                    <a:pt x="1847" y="5648"/>
                  </a:lnTo>
                  <a:lnTo>
                    <a:pt x="0" y="4236"/>
                  </a:lnTo>
                  <a:lnTo>
                    <a:pt x="0" y="1413"/>
                  </a:lnTo>
                  <a:lnTo>
                    <a:pt x="0" y="1"/>
                  </a:lnTo>
                  <a:lnTo>
                    <a:pt x="923" y="1"/>
                  </a:lnTo>
                  <a:lnTo>
                    <a:pt x="923" y="1"/>
                  </a:lnTo>
                  <a:lnTo>
                    <a:pt x="1847" y="1"/>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21" name="Shape 321"/>
            <p:cNvSpPr/>
            <p:nvPr/>
          </p:nvSpPr>
          <p:spPr>
            <a:xfrm>
              <a:off x="415375" y="1094100"/>
              <a:ext cx="46175" cy="35325"/>
            </a:xfrm>
            <a:custGeom>
              <a:avLst/>
              <a:gdLst/>
              <a:ahLst/>
              <a:cxnLst/>
              <a:rect l="0" t="0" r="0" b="0"/>
              <a:pathLst>
                <a:path w="1847" h="1413" extrusionOk="0">
                  <a:moveTo>
                    <a:pt x="1847" y="1"/>
                  </a:moveTo>
                  <a:lnTo>
                    <a:pt x="0" y="1412"/>
                  </a:lnTo>
                  <a:lnTo>
                    <a:pt x="0" y="1"/>
                  </a:lnTo>
                  <a:lnTo>
                    <a:pt x="1847" y="1"/>
                  </a:lnTo>
                  <a:close/>
                </a:path>
              </a:pathLst>
            </a:custGeom>
            <a:solidFill>
              <a:srgbClr val="A85700"/>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22" name="Shape 322"/>
            <p:cNvSpPr/>
            <p:nvPr/>
          </p:nvSpPr>
          <p:spPr>
            <a:xfrm>
              <a:off x="346150" y="1129400"/>
              <a:ext cx="23100" cy="70600"/>
            </a:xfrm>
            <a:custGeom>
              <a:avLst/>
              <a:gdLst/>
              <a:ahLst/>
              <a:cxnLst/>
              <a:rect l="0" t="0" r="0" b="0"/>
              <a:pathLst>
                <a:path w="924" h="2824" fill="none" extrusionOk="0">
                  <a:moveTo>
                    <a:pt x="923" y="0"/>
                  </a:moveTo>
                  <a:lnTo>
                    <a:pt x="0" y="2824"/>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23" name="Shape 323"/>
            <p:cNvSpPr/>
            <p:nvPr/>
          </p:nvSpPr>
          <p:spPr>
            <a:xfrm>
              <a:off x="461525" y="1129400"/>
              <a:ext cx="25" cy="25"/>
            </a:xfrm>
            <a:custGeom>
              <a:avLst/>
              <a:gdLst/>
              <a:ahLst/>
              <a:cxnLst/>
              <a:rect l="0" t="0" r="0" b="0"/>
              <a:pathLst>
                <a:path w="1" h="1" fill="none" extrusionOk="0">
                  <a:moveTo>
                    <a:pt x="1" y="0"/>
                  </a:moveTo>
                  <a:lnTo>
                    <a:pt x="1" y="0"/>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24" name="Shape 324"/>
            <p:cNvSpPr/>
            <p:nvPr/>
          </p:nvSpPr>
          <p:spPr>
            <a:xfrm>
              <a:off x="369225" y="1129400"/>
              <a:ext cx="92325" cy="70600"/>
            </a:xfrm>
            <a:custGeom>
              <a:avLst/>
              <a:gdLst/>
              <a:ahLst/>
              <a:cxnLst/>
              <a:rect l="0" t="0" r="0" b="0"/>
              <a:pathLst>
                <a:path w="3693" h="2824" extrusionOk="0">
                  <a:moveTo>
                    <a:pt x="2769" y="2824"/>
                  </a:moveTo>
                  <a:lnTo>
                    <a:pt x="3693" y="1412"/>
                  </a:lnTo>
                  <a:lnTo>
                    <a:pt x="3693" y="1412"/>
                  </a:lnTo>
                  <a:lnTo>
                    <a:pt x="3693" y="0"/>
                  </a:lnTo>
                  <a:lnTo>
                    <a:pt x="0" y="1412"/>
                  </a:lnTo>
                  <a:lnTo>
                    <a:pt x="923" y="1412"/>
                  </a:lnTo>
                  <a:lnTo>
                    <a:pt x="923" y="2824"/>
                  </a:lnTo>
                  <a:lnTo>
                    <a:pt x="2769" y="2824"/>
                  </a:lnTo>
                  <a:close/>
                </a:path>
              </a:pathLst>
            </a:custGeom>
            <a:solidFill>
              <a:srgbClr val="FFFFFF"/>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25" name="Shape 325"/>
            <p:cNvSpPr/>
            <p:nvPr/>
          </p:nvSpPr>
          <p:spPr>
            <a:xfrm>
              <a:off x="415375" y="1200000"/>
              <a:ext cx="46175" cy="35300"/>
            </a:xfrm>
            <a:custGeom>
              <a:avLst/>
              <a:gdLst/>
              <a:ahLst/>
              <a:cxnLst/>
              <a:rect l="0" t="0" r="0" b="0"/>
              <a:pathLst>
                <a:path w="1847" h="1412" fill="none" extrusionOk="0">
                  <a:moveTo>
                    <a:pt x="1847" y="0"/>
                  </a:moveTo>
                  <a:lnTo>
                    <a:pt x="0" y="1412"/>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26" name="Shape 326"/>
            <p:cNvSpPr/>
            <p:nvPr/>
          </p:nvSpPr>
          <p:spPr>
            <a:xfrm>
              <a:off x="369225" y="1305875"/>
              <a:ext cx="69250" cy="35325"/>
            </a:xfrm>
            <a:custGeom>
              <a:avLst/>
              <a:gdLst/>
              <a:ahLst/>
              <a:cxnLst/>
              <a:rect l="0" t="0" r="0" b="0"/>
              <a:pathLst>
                <a:path w="2770" h="1413" extrusionOk="0">
                  <a:moveTo>
                    <a:pt x="2769" y="1412"/>
                  </a:moveTo>
                  <a:lnTo>
                    <a:pt x="1846" y="0"/>
                  </a:lnTo>
                  <a:lnTo>
                    <a:pt x="0" y="0"/>
                  </a:lnTo>
                  <a:lnTo>
                    <a:pt x="2769" y="1412"/>
                  </a:lnTo>
                  <a:close/>
                </a:path>
              </a:pathLst>
            </a:custGeom>
            <a:solidFill>
              <a:srgbClr val="FFFFFF"/>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27" name="Shape 327"/>
            <p:cNvSpPr/>
            <p:nvPr/>
          </p:nvSpPr>
          <p:spPr>
            <a:xfrm>
              <a:off x="276900" y="1270575"/>
              <a:ext cx="184650" cy="141200"/>
            </a:xfrm>
            <a:custGeom>
              <a:avLst/>
              <a:gdLst/>
              <a:ahLst/>
              <a:cxnLst/>
              <a:rect l="0" t="0" r="0" b="0"/>
              <a:pathLst>
                <a:path w="7386" h="5648" extrusionOk="0">
                  <a:moveTo>
                    <a:pt x="1" y="1"/>
                  </a:moveTo>
                  <a:lnTo>
                    <a:pt x="1" y="1412"/>
                  </a:lnTo>
                  <a:lnTo>
                    <a:pt x="1" y="2824"/>
                  </a:lnTo>
                  <a:lnTo>
                    <a:pt x="1847" y="2824"/>
                  </a:lnTo>
                  <a:lnTo>
                    <a:pt x="1847" y="2824"/>
                  </a:lnTo>
                  <a:lnTo>
                    <a:pt x="2770" y="4236"/>
                  </a:lnTo>
                  <a:lnTo>
                    <a:pt x="3693" y="4236"/>
                  </a:lnTo>
                  <a:lnTo>
                    <a:pt x="4616" y="4236"/>
                  </a:lnTo>
                  <a:lnTo>
                    <a:pt x="5539" y="5648"/>
                  </a:lnTo>
                  <a:lnTo>
                    <a:pt x="6462" y="5648"/>
                  </a:lnTo>
                  <a:lnTo>
                    <a:pt x="7386" y="5648"/>
                  </a:lnTo>
                  <a:lnTo>
                    <a:pt x="7386" y="5648"/>
                  </a:lnTo>
                  <a:lnTo>
                    <a:pt x="6462" y="2824"/>
                  </a:lnTo>
                  <a:lnTo>
                    <a:pt x="6462" y="2824"/>
                  </a:lnTo>
                  <a:lnTo>
                    <a:pt x="3693" y="1412"/>
                  </a:lnTo>
                  <a:lnTo>
                    <a:pt x="1" y="1"/>
                  </a:lnTo>
                  <a:close/>
                </a:path>
              </a:pathLst>
            </a:custGeom>
            <a:solidFill>
              <a:srgbClr val="0080FF"/>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28" name="Shape 328"/>
            <p:cNvSpPr/>
            <p:nvPr/>
          </p:nvSpPr>
          <p:spPr>
            <a:xfrm>
              <a:off x="23075" y="1305875"/>
              <a:ext cx="923100" cy="1623550"/>
            </a:xfrm>
            <a:custGeom>
              <a:avLst/>
              <a:gdLst/>
              <a:ahLst/>
              <a:cxnLst/>
              <a:rect l="0" t="0" r="0" b="0"/>
              <a:pathLst>
                <a:path w="36924" h="64942" extrusionOk="0">
                  <a:moveTo>
                    <a:pt x="9231" y="48000"/>
                  </a:moveTo>
                  <a:lnTo>
                    <a:pt x="10154" y="46589"/>
                  </a:lnTo>
                  <a:lnTo>
                    <a:pt x="10154" y="45177"/>
                  </a:lnTo>
                  <a:lnTo>
                    <a:pt x="10154" y="42353"/>
                  </a:lnTo>
                  <a:lnTo>
                    <a:pt x="10154" y="35294"/>
                  </a:lnTo>
                  <a:lnTo>
                    <a:pt x="10154" y="33883"/>
                  </a:lnTo>
                  <a:lnTo>
                    <a:pt x="10154" y="32471"/>
                  </a:lnTo>
                  <a:lnTo>
                    <a:pt x="9231" y="31059"/>
                  </a:lnTo>
                  <a:lnTo>
                    <a:pt x="8308" y="28236"/>
                  </a:lnTo>
                  <a:lnTo>
                    <a:pt x="8308" y="28236"/>
                  </a:lnTo>
                  <a:lnTo>
                    <a:pt x="8308" y="28236"/>
                  </a:lnTo>
                  <a:lnTo>
                    <a:pt x="7385" y="29647"/>
                  </a:lnTo>
                  <a:lnTo>
                    <a:pt x="7385" y="31059"/>
                  </a:lnTo>
                  <a:lnTo>
                    <a:pt x="6462" y="31059"/>
                  </a:lnTo>
                  <a:lnTo>
                    <a:pt x="6462" y="48000"/>
                  </a:lnTo>
                  <a:lnTo>
                    <a:pt x="6462" y="48000"/>
                  </a:lnTo>
                  <a:lnTo>
                    <a:pt x="4615" y="48000"/>
                  </a:lnTo>
                  <a:lnTo>
                    <a:pt x="4615" y="49412"/>
                  </a:lnTo>
                  <a:lnTo>
                    <a:pt x="2769" y="49412"/>
                  </a:lnTo>
                  <a:lnTo>
                    <a:pt x="1846" y="48000"/>
                  </a:lnTo>
                  <a:lnTo>
                    <a:pt x="923" y="48000"/>
                  </a:lnTo>
                  <a:lnTo>
                    <a:pt x="0" y="48000"/>
                  </a:lnTo>
                  <a:lnTo>
                    <a:pt x="923" y="38118"/>
                  </a:lnTo>
                  <a:lnTo>
                    <a:pt x="923" y="35294"/>
                  </a:lnTo>
                  <a:lnTo>
                    <a:pt x="923" y="26824"/>
                  </a:lnTo>
                  <a:lnTo>
                    <a:pt x="923" y="25412"/>
                  </a:lnTo>
                  <a:lnTo>
                    <a:pt x="923" y="22589"/>
                  </a:lnTo>
                  <a:lnTo>
                    <a:pt x="1846" y="19765"/>
                  </a:lnTo>
                  <a:lnTo>
                    <a:pt x="2769" y="18353"/>
                  </a:lnTo>
                  <a:lnTo>
                    <a:pt x="2769" y="16941"/>
                  </a:lnTo>
                  <a:lnTo>
                    <a:pt x="3692" y="14118"/>
                  </a:lnTo>
                  <a:lnTo>
                    <a:pt x="3692" y="14118"/>
                  </a:lnTo>
                  <a:lnTo>
                    <a:pt x="4615" y="11294"/>
                  </a:lnTo>
                  <a:lnTo>
                    <a:pt x="4615" y="7059"/>
                  </a:lnTo>
                  <a:lnTo>
                    <a:pt x="10154" y="0"/>
                  </a:lnTo>
                  <a:lnTo>
                    <a:pt x="11077" y="1412"/>
                  </a:lnTo>
                  <a:lnTo>
                    <a:pt x="12000" y="1412"/>
                  </a:lnTo>
                  <a:lnTo>
                    <a:pt x="13846" y="2824"/>
                  </a:lnTo>
                  <a:lnTo>
                    <a:pt x="15692" y="4236"/>
                  </a:lnTo>
                  <a:lnTo>
                    <a:pt x="15692" y="4236"/>
                  </a:lnTo>
                  <a:lnTo>
                    <a:pt x="17539" y="4236"/>
                  </a:lnTo>
                  <a:lnTo>
                    <a:pt x="18462" y="5647"/>
                  </a:lnTo>
                  <a:lnTo>
                    <a:pt x="19385" y="5647"/>
                  </a:lnTo>
                  <a:lnTo>
                    <a:pt x="20308" y="7059"/>
                  </a:lnTo>
                  <a:lnTo>
                    <a:pt x="20308" y="8471"/>
                  </a:lnTo>
                  <a:lnTo>
                    <a:pt x="20308" y="8471"/>
                  </a:lnTo>
                  <a:lnTo>
                    <a:pt x="21231" y="9883"/>
                  </a:lnTo>
                  <a:lnTo>
                    <a:pt x="21231" y="11294"/>
                  </a:lnTo>
                  <a:lnTo>
                    <a:pt x="20308" y="12706"/>
                  </a:lnTo>
                  <a:lnTo>
                    <a:pt x="21231" y="14118"/>
                  </a:lnTo>
                  <a:lnTo>
                    <a:pt x="23077" y="14118"/>
                  </a:lnTo>
                  <a:lnTo>
                    <a:pt x="24000" y="15530"/>
                  </a:lnTo>
                  <a:lnTo>
                    <a:pt x="24923" y="16941"/>
                  </a:lnTo>
                  <a:lnTo>
                    <a:pt x="26769" y="19765"/>
                  </a:lnTo>
                  <a:lnTo>
                    <a:pt x="26769" y="19765"/>
                  </a:lnTo>
                  <a:lnTo>
                    <a:pt x="33231" y="11294"/>
                  </a:lnTo>
                  <a:lnTo>
                    <a:pt x="34154" y="11294"/>
                  </a:lnTo>
                  <a:lnTo>
                    <a:pt x="35077" y="14118"/>
                  </a:lnTo>
                  <a:lnTo>
                    <a:pt x="36000" y="14118"/>
                  </a:lnTo>
                  <a:lnTo>
                    <a:pt x="36000" y="15530"/>
                  </a:lnTo>
                  <a:lnTo>
                    <a:pt x="36000" y="16941"/>
                  </a:lnTo>
                  <a:lnTo>
                    <a:pt x="36000" y="18353"/>
                  </a:lnTo>
                  <a:lnTo>
                    <a:pt x="36923" y="19765"/>
                  </a:lnTo>
                  <a:lnTo>
                    <a:pt x="28615" y="28236"/>
                  </a:lnTo>
                  <a:lnTo>
                    <a:pt x="28615" y="28236"/>
                  </a:lnTo>
                  <a:lnTo>
                    <a:pt x="26769" y="28236"/>
                  </a:lnTo>
                  <a:lnTo>
                    <a:pt x="25846" y="28236"/>
                  </a:lnTo>
                  <a:lnTo>
                    <a:pt x="25846" y="29647"/>
                  </a:lnTo>
                  <a:lnTo>
                    <a:pt x="26769" y="32471"/>
                  </a:lnTo>
                  <a:lnTo>
                    <a:pt x="26769" y="36706"/>
                  </a:lnTo>
                  <a:lnTo>
                    <a:pt x="26769" y="39530"/>
                  </a:lnTo>
                  <a:lnTo>
                    <a:pt x="26769" y="53647"/>
                  </a:lnTo>
                  <a:lnTo>
                    <a:pt x="26769" y="56471"/>
                  </a:lnTo>
                  <a:lnTo>
                    <a:pt x="26769" y="60706"/>
                  </a:lnTo>
                  <a:lnTo>
                    <a:pt x="18462" y="64941"/>
                  </a:lnTo>
                  <a:lnTo>
                    <a:pt x="17539" y="64941"/>
                  </a:lnTo>
                  <a:lnTo>
                    <a:pt x="15692" y="64941"/>
                  </a:lnTo>
                  <a:lnTo>
                    <a:pt x="9231" y="64941"/>
                  </a:lnTo>
                  <a:lnTo>
                    <a:pt x="7385" y="62118"/>
                  </a:lnTo>
                  <a:lnTo>
                    <a:pt x="9231" y="48000"/>
                  </a:lnTo>
                  <a:close/>
                </a:path>
              </a:pathLst>
            </a:custGeom>
            <a:solidFill>
              <a:srgbClr val="0080FF"/>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29" name="Shape 329"/>
            <p:cNvSpPr/>
            <p:nvPr/>
          </p:nvSpPr>
          <p:spPr>
            <a:xfrm>
              <a:off x="530750" y="1482350"/>
              <a:ext cx="92350" cy="211775"/>
            </a:xfrm>
            <a:custGeom>
              <a:avLst/>
              <a:gdLst/>
              <a:ahLst/>
              <a:cxnLst/>
              <a:rect l="0" t="0" r="0" b="0"/>
              <a:pathLst>
                <a:path w="3694" h="8471" extrusionOk="0">
                  <a:moveTo>
                    <a:pt x="3693" y="8471"/>
                  </a:moveTo>
                  <a:lnTo>
                    <a:pt x="2770" y="5647"/>
                  </a:lnTo>
                  <a:lnTo>
                    <a:pt x="1847" y="2824"/>
                  </a:lnTo>
                  <a:lnTo>
                    <a:pt x="924" y="1412"/>
                  </a:lnTo>
                  <a:lnTo>
                    <a:pt x="1" y="0"/>
                  </a:lnTo>
                  <a:lnTo>
                    <a:pt x="1" y="0"/>
                  </a:lnTo>
                  <a:lnTo>
                    <a:pt x="1" y="1412"/>
                  </a:lnTo>
                  <a:lnTo>
                    <a:pt x="924" y="1412"/>
                  </a:lnTo>
                  <a:lnTo>
                    <a:pt x="924" y="4235"/>
                  </a:lnTo>
                  <a:lnTo>
                    <a:pt x="1" y="5647"/>
                  </a:lnTo>
                  <a:lnTo>
                    <a:pt x="924" y="5647"/>
                  </a:lnTo>
                  <a:lnTo>
                    <a:pt x="924" y="7059"/>
                  </a:lnTo>
                  <a:lnTo>
                    <a:pt x="1847" y="7059"/>
                  </a:lnTo>
                  <a:lnTo>
                    <a:pt x="1847" y="7059"/>
                  </a:lnTo>
                  <a:lnTo>
                    <a:pt x="1847" y="7059"/>
                  </a:lnTo>
                  <a:lnTo>
                    <a:pt x="2770" y="8471"/>
                  </a:lnTo>
                  <a:lnTo>
                    <a:pt x="3693" y="8471"/>
                  </a:lnTo>
                  <a:close/>
                </a:path>
              </a:pathLst>
            </a:custGeom>
            <a:solidFill>
              <a:srgbClr val="0080FF"/>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30" name="Shape 330"/>
            <p:cNvSpPr/>
            <p:nvPr/>
          </p:nvSpPr>
          <p:spPr>
            <a:xfrm>
              <a:off x="853825" y="1552925"/>
              <a:ext cx="92350" cy="176500"/>
            </a:xfrm>
            <a:custGeom>
              <a:avLst/>
              <a:gdLst/>
              <a:ahLst/>
              <a:cxnLst/>
              <a:rect l="0" t="0" r="0" b="0"/>
              <a:pathLst>
                <a:path w="3694" h="7060" extrusionOk="0">
                  <a:moveTo>
                    <a:pt x="1" y="1412"/>
                  </a:moveTo>
                  <a:lnTo>
                    <a:pt x="924" y="1412"/>
                  </a:lnTo>
                  <a:lnTo>
                    <a:pt x="924" y="1412"/>
                  </a:lnTo>
                  <a:lnTo>
                    <a:pt x="2770" y="4236"/>
                  </a:lnTo>
                  <a:lnTo>
                    <a:pt x="2770" y="4236"/>
                  </a:lnTo>
                  <a:lnTo>
                    <a:pt x="2770" y="5648"/>
                  </a:lnTo>
                  <a:lnTo>
                    <a:pt x="2770" y="5648"/>
                  </a:lnTo>
                  <a:lnTo>
                    <a:pt x="2770" y="7059"/>
                  </a:lnTo>
                  <a:lnTo>
                    <a:pt x="2770" y="7059"/>
                  </a:lnTo>
                  <a:lnTo>
                    <a:pt x="3693" y="7059"/>
                  </a:lnTo>
                  <a:lnTo>
                    <a:pt x="3693" y="7059"/>
                  </a:lnTo>
                  <a:lnTo>
                    <a:pt x="3693" y="4236"/>
                  </a:lnTo>
                  <a:lnTo>
                    <a:pt x="3693" y="4236"/>
                  </a:lnTo>
                  <a:lnTo>
                    <a:pt x="2770" y="2824"/>
                  </a:lnTo>
                  <a:lnTo>
                    <a:pt x="2770" y="1412"/>
                  </a:lnTo>
                  <a:lnTo>
                    <a:pt x="1847" y="1"/>
                  </a:lnTo>
                  <a:lnTo>
                    <a:pt x="1847" y="1"/>
                  </a:lnTo>
                  <a:lnTo>
                    <a:pt x="924" y="1"/>
                  </a:lnTo>
                  <a:lnTo>
                    <a:pt x="1" y="1412"/>
                  </a:lnTo>
                  <a:close/>
                </a:path>
              </a:pathLst>
            </a:custGeom>
            <a:solidFill>
              <a:srgbClr val="FFFFFF"/>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31" name="Shape 331"/>
            <p:cNvSpPr/>
            <p:nvPr/>
          </p:nvSpPr>
          <p:spPr>
            <a:xfrm>
              <a:off x="900000" y="1270575"/>
              <a:ext cx="161550" cy="388250"/>
            </a:xfrm>
            <a:custGeom>
              <a:avLst/>
              <a:gdLst/>
              <a:ahLst/>
              <a:cxnLst/>
              <a:rect l="0" t="0" r="0" b="0"/>
              <a:pathLst>
                <a:path w="6462" h="15530" extrusionOk="0">
                  <a:moveTo>
                    <a:pt x="1846" y="15530"/>
                  </a:moveTo>
                  <a:lnTo>
                    <a:pt x="1846" y="15530"/>
                  </a:lnTo>
                  <a:lnTo>
                    <a:pt x="1846" y="15530"/>
                  </a:lnTo>
                  <a:lnTo>
                    <a:pt x="923" y="14118"/>
                  </a:lnTo>
                  <a:lnTo>
                    <a:pt x="923" y="12706"/>
                  </a:lnTo>
                  <a:lnTo>
                    <a:pt x="0" y="11295"/>
                  </a:lnTo>
                  <a:lnTo>
                    <a:pt x="923" y="11295"/>
                  </a:lnTo>
                  <a:lnTo>
                    <a:pt x="1846" y="5648"/>
                  </a:lnTo>
                  <a:lnTo>
                    <a:pt x="2769" y="4236"/>
                  </a:lnTo>
                  <a:lnTo>
                    <a:pt x="2769" y="2824"/>
                  </a:lnTo>
                  <a:lnTo>
                    <a:pt x="2769" y="2824"/>
                  </a:lnTo>
                  <a:lnTo>
                    <a:pt x="3692" y="2824"/>
                  </a:lnTo>
                  <a:lnTo>
                    <a:pt x="3692" y="2824"/>
                  </a:lnTo>
                  <a:lnTo>
                    <a:pt x="4615" y="1"/>
                  </a:lnTo>
                  <a:lnTo>
                    <a:pt x="4615" y="1412"/>
                  </a:lnTo>
                  <a:lnTo>
                    <a:pt x="4615" y="2824"/>
                  </a:lnTo>
                  <a:lnTo>
                    <a:pt x="5538" y="1412"/>
                  </a:lnTo>
                  <a:lnTo>
                    <a:pt x="6462" y="2824"/>
                  </a:lnTo>
                  <a:lnTo>
                    <a:pt x="5538" y="4236"/>
                  </a:lnTo>
                  <a:lnTo>
                    <a:pt x="6462" y="5648"/>
                  </a:lnTo>
                  <a:lnTo>
                    <a:pt x="6462" y="5648"/>
                  </a:lnTo>
                  <a:lnTo>
                    <a:pt x="6462" y="8471"/>
                  </a:lnTo>
                  <a:lnTo>
                    <a:pt x="4615" y="12706"/>
                  </a:lnTo>
                  <a:lnTo>
                    <a:pt x="4615" y="12706"/>
                  </a:lnTo>
                  <a:lnTo>
                    <a:pt x="3692" y="14118"/>
                  </a:lnTo>
                  <a:lnTo>
                    <a:pt x="2769" y="14118"/>
                  </a:lnTo>
                  <a:lnTo>
                    <a:pt x="2769" y="15530"/>
                  </a:lnTo>
                  <a:lnTo>
                    <a:pt x="1846" y="15530"/>
                  </a:lnTo>
                  <a:close/>
                </a:path>
              </a:pathLst>
            </a:custGeom>
            <a:solidFill>
              <a:srgbClr val="FFBF78"/>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32" name="Shape 332"/>
            <p:cNvSpPr/>
            <p:nvPr/>
          </p:nvSpPr>
          <p:spPr>
            <a:xfrm>
              <a:off x="876900" y="1235275"/>
              <a:ext cx="69275" cy="105925"/>
            </a:xfrm>
            <a:custGeom>
              <a:avLst/>
              <a:gdLst/>
              <a:ahLst/>
              <a:cxnLst/>
              <a:rect l="0" t="0" r="0" b="0"/>
              <a:pathLst>
                <a:path w="2771" h="4237" extrusionOk="0">
                  <a:moveTo>
                    <a:pt x="2770" y="1413"/>
                  </a:moveTo>
                  <a:lnTo>
                    <a:pt x="2770" y="1413"/>
                  </a:lnTo>
                  <a:lnTo>
                    <a:pt x="1847" y="1413"/>
                  </a:lnTo>
                  <a:lnTo>
                    <a:pt x="1847" y="1413"/>
                  </a:lnTo>
                  <a:lnTo>
                    <a:pt x="1847" y="1"/>
                  </a:lnTo>
                  <a:lnTo>
                    <a:pt x="1" y="1"/>
                  </a:lnTo>
                  <a:lnTo>
                    <a:pt x="1" y="1413"/>
                  </a:lnTo>
                  <a:lnTo>
                    <a:pt x="1" y="1413"/>
                  </a:lnTo>
                  <a:lnTo>
                    <a:pt x="1" y="1413"/>
                  </a:lnTo>
                  <a:lnTo>
                    <a:pt x="1" y="2824"/>
                  </a:lnTo>
                  <a:lnTo>
                    <a:pt x="1" y="4236"/>
                  </a:lnTo>
                  <a:lnTo>
                    <a:pt x="1847" y="4236"/>
                  </a:lnTo>
                  <a:lnTo>
                    <a:pt x="2770" y="2824"/>
                  </a:lnTo>
                  <a:lnTo>
                    <a:pt x="2770" y="1413"/>
                  </a:lnTo>
                  <a:close/>
                </a:path>
              </a:pathLst>
            </a:custGeom>
            <a:solidFill>
              <a:srgbClr val="FFFFFF"/>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33" name="Shape 333"/>
            <p:cNvSpPr/>
            <p:nvPr/>
          </p:nvSpPr>
          <p:spPr>
            <a:xfrm>
              <a:off x="900000" y="1270575"/>
              <a:ext cx="92325" cy="105900"/>
            </a:xfrm>
            <a:custGeom>
              <a:avLst/>
              <a:gdLst/>
              <a:ahLst/>
              <a:cxnLst/>
              <a:rect l="0" t="0" r="0" b="0"/>
              <a:pathLst>
                <a:path w="3693" h="4236" extrusionOk="0">
                  <a:moveTo>
                    <a:pt x="923" y="1"/>
                  </a:moveTo>
                  <a:lnTo>
                    <a:pt x="3692" y="2824"/>
                  </a:lnTo>
                  <a:lnTo>
                    <a:pt x="3692" y="2824"/>
                  </a:lnTo>
                  <a:lnTo>
                    <a:pt x="2769" y="2824"/>
                  </a:lnTo>
                  <a:lnTo>
                    <a:pt x="2769" y="2824"/>
                  </a:lnTo>
                  <a:lnTo>
                    <a:pt x="2769" y="4236"/>
                  </a:lnTo>
                  <a:lnTo>
                    <a:pt x="0" y="2824"/>
                  </a:lnTo>
                  <a:lnTo>
                    <a:pt x="923" y="2824"/>
                  </a:lnTo>
                  <a:lnTo>
                    <a:pt x="923" y="2824"/>
                  </a:lnTo>
                  <a:lnTo>
                    <a:pt x="923" y="1412"/>
                  </a:lnTo>
                  <a:lnTo>
                    <a:pt x="1846" y="1412"/>
                  </a:lnTo>
                  <a:lnTo>
                    <a:pt x="1846" y="1"/>
                  </a:lnTo>
                  <a:lnTo>
                    <a:pt x="923" y="1"/>
                  </a:lnTo>
                  <a:lnTo>
                    <a:pt x="923" y="1"/>
                  </a:lnTo>
                  <a:close/>
                </a:path>
              </a:pathLst>
            </a:custGeom>
            <a:solidFill>
              <a:srgbClr val="FFFFFF"/>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34" name="Shape 334"/>
            <p:cNvSpPr/>
            <p:nvPr/>
          </p:nvSpPr>
          <p:spPr>
            <a:xfrm>
              <a:off x="69225" y="2505875"/>
              <a:ext cx="115400" cy="70600"/>
            </a:xfrm>
            <a:custGeom>
              <a:avLst/>
              <a:gdLst/>
              <a:ahLst/>
              <a:cxnLst/>
              <a:rect l="0" t="0" r="0" b="0"/>
              <a:pathLst>
                <a:path w="4616" h="2824" extrusionOk="0">
                  <a:moveTo>
                    <a:pt x="4616" y="0"/>
                  </a:moveTo>
                  <a:lnTo>
                    <a:pt x="4616" y="0"/>
                  </a:lnTo>
                  <a:lnTo>
                    <a:pt x="3693" y="0"/>
                  </a:lnTo>
                  <a:lnTo>
                    <a:pt x="2769" y="0"/>
                  </a:lnTo>
                  <a:lnTo>
                    <a:pt x="2769" y="1412"/>
                  </a:lnTo>
                  <a:lnTo>
                    <a:pt x="923" y="1412"/>
                  </a:lnTo>
                  <a:lnTo>
                    <a:pt x="0" y="0"/>
                  </a:lnTo>
                  <a:lnTo>
                    <a:pt x="0" y="2824"/>
                  </a:lnTo>
                  <a:lnTo>
                    <a:pt x="923" y="2824"/>
                  </a:lnTo>
                  <a:lnTo>
                    <a:pt x="923" y="2824"/>
                  </a:lnTo>
                  <a:lnTo>
                    <a:pt x="1846" y="2824"/>
                  </a:lnTo>
                  <a:lnTo>
                    <a:pt x="1846" y="2824"/>
                  </a:lnTo>
                  <a:lnTo>
                    <a:pt x="2769" y="2824"/>
                  </a:lnTo>
                  <a:lnTo>
                    <a:pt x="3693" y="2824"/>
                  </a:lnTo>
                  <a:lnTo>
                    <a:pt x="4616" y="2824"/>
                  </a:lnTo>
                  <a:lnTo>
                    <a:pt x="4616" y="1412"/>
                  </a:lnTo>
                  <a:lnTo>
                    <a:pt x="4616" y="1412"/>
                  </a:lnTo>
                  <a:lnTo>
                    <a:pt x="4616" y="0"/>
                  </a:lnTo>
                  <a:close/>
                </a:path>
              </a:pathLst>
            </a:custGeom>
            <a:solidFill>
              <a:srgbClr val="FFFFFF"/>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35" name="Shape 335"/>
            <p:cNvSpPr/>
            <p:nvPr/>
          </p:nvSpPr>
          <p:spPr>
            <a:xfrm>
              <a:off x="0" y="2541175"/>
              <a:ext cx="230775" cy="388250"/>
            </a:xfrm>
            <a:custGeom>
              <a:avLst/>
              <a:gdLst/>
              <a:ahLst/>
              <a:cxnLst/>
              <a:rect l="0" t="0" r="0" b="0"/>
              <a:pathLst>
                <a:path w="9231" h="15530" extrusionOk="0">
                  <a:moveTo>
                    <a:pt x="3692" y="1412"/>
                  </a:moveTo>
                  <a:lnTo>
                    <a:pt x="4615" y="1412"/>
                  </a:lnTo>
                  <a:lnTo>
                    <a:pt x="4615" y="1412"/>
                  </a:lnTo>
                  <a:lnTo>
                    <a:pt x="5538" y="1412"/>
                  </a:lnTo>
                  <a:lnTo>
                    <a:pt x="6462" y="1412"/>
                  </a:lnTo>
                  <a:lnTo>
                    <a:pt x="7385" y="1412"/>
                  </a:lnTo>
                  <a:lnTo>
                    <a:pt x="7385" y="0"/>
                  </a:lnTo>
                  <a:lnTo>
                    <a:pt x="7385" y="0"/>
                  </a:lnTo>
                  <a:lnTo>
                    <a:pt x="7385" y="1412"/>
                  </a:lnTo>
                  <a:lnTo>
                    <a:pt x="8308" y="2824"/>
                  </a:lnTo>
                  <a:lnTo>
                    <a:pt x="8308" y="4235"/>
                  </a:lnTo>
                  <a:lnTo>
                    <a:pt x="8308" y="4235"/>
                  </a:lnTo>
                  <a:lnTo>
                    <a:pt x="8308" y="5647"/>
                  </a:lnTo>
                  <a:lnTo>
                    <a:pt x="9231" y="5647"/>
                  </a:lnTo>
                  <a:lnTo>
                    <a:pt x="9231" y="7059"/>
                  </a:lnTo>
                  <a:lnTo>
                    <a:pt x="9231" y="7059"/>
                  </a:lnTo>
                  <a:lnTo>
                    <a:pt x="9231" y="8471"/>
                  </a:lnTo>
                  <a:lnTo>
                    <a:pt x="8308" y="8471"/>
                  </a:lnTo>
                  <a:lnTo>
                    <a:pt x="7385" y="7059"/>
                  </a:lnTo>
                  <a:lnTo>
                    <a:pt x="7385" y="5647"/>
                  </a:lnTo>
                  <a:lnTo>
                    <a:pt x="7385" y="15529"/>
                  </a:lnTo>
                  <a:lnTo>
                    <a:pt x="6462" y="15529"/>
                  </a:lnTo>
                  <a:lnTo>
                    <a:pt x="6462" y="9882"/>
                  </a:lnTo>
                  <a:lnTo>
                    <a:pt x="5538" y="15529"/>
                  </a:lnTo>
                  <a:lnTo>
                    <a:pt x="4615" y="15529"/>
                  </a:lnTo>
                  <a:lnTo>
                    <a:pt x="4615" y="9882"/>
                  </a:lnTo>
                  <a:lnTo>
                    <a:pt x="3692" y="15529"/>
                  </a:lnTo>
                  <a:lnTo>
                    <a:pt x="2769" y="15529"/>
                  </a:lnTo>
                  <a:lnTo>
                    <a:pt x="3692" y="9882"/>
                  </a:lnTo>
                  <a:lnTo>
                    <a:pt x="923" y="12706"/>
                  </a:lnTo>
                  <a:lnTo>
                    <a:pt x="0" y="12706"/>
                  </a:lnTo>
                  <a:lnTo>
                    <a:pt x="2769" y="7059"/>
                  </a:lnTo>
                  <a:lnTo>
                    <a:pt x="2769" y="5647"/>
                  </a:lnTo>
                  <a:lnTo>
                    <a:pt x="2769" y="4235"/>
                  </a:lnTo>
                  <a:lnTo>
                    <a:pt x="2769" y="4235"/>
                  </a:lnTo>
                  <a:lnTo>
                    <a:pt x="3692" y="2824"/>
                  </a:lnTo>
                  <a:lnTo>
                    <a:pt x="3692" y="2824"/>
                  </a:lnTo>
                  <a:lnTo>
                    <a:pt x="3692" y="1412"/>
                  </a:lnTo>
                  <a:lnTo>
                    <a:pt x="3692" y="1412"/>
                  </a:lnTo>
                  <a:close/>
                </a:path>
              </a:pathLst>
            </a:custGeom>
            <a:solidFill>
              <a:srgbClr val="FFBF78"/>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36" name="Shape 336"/>
            <p:cNvSpPr/>
            <p:nvPr/>
          </p:nvSpPr>
          <p:spPr>
            <a:xfrm>
              <a:off x="392300" y="1517625"/>
              <a:ext cx="138475" cy="105925"/>
            </a:xfrm>
            <a:custGeom>
              <a:avLst/>
              <a:gdLst/>
              <a:ahLst/>
              <a:cxnLst/>
              <a:rect l="0" t="0" r="0" b="0"/>
              <a:pathLst>
                <a:path w="5539" h="4237" fill="none" extrusionOk="0">
                  <a:moveTo>
                    <a:pt x="5539" y="4236"/>
                  </a:moveTo>
                  <a:lnTo>
                    <a:pt x="3693" y="2824"/>
                  </a:lnTo>
                  <a:lnTo>
                    <a:pt x="2770" y="1413"/>
                  </a:lnTo>
                  <a:lnTo>
                    <a:pt x="2770" y="1413"/>
                  </a:lnTo>
                  <a:lnTo>
                    <a:pt x="2770" y="1"/>
                  </a:lnTo>
                  <a:lnTo>
                    <a:pt x="923" y="1"/>
                  </a:lnTo>
                  <a:lnTo>
                    <a:pt x="923" y="1413"/>
                  </a:lnTo>
                  <a:lnTo>
                    <a:pt x="0" y="1413"/>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37" name="Shape 337"/>
            <p:cNvSpPr/>
            <p:nvPr/>
          </p:nvSpPr>
          <p:spPr>
            <a:xfrm>
              <a:off x="669225" y="1800000"/>
              <a:ext cx="23100" cy="70600"/>
            </a:xfrm>
            <a:custGeom>
              <a:avLst/>
              <a:gdLst/>
              <a:ahLst/>
              <a:cxnLst/>
              <a:rect l="0" t="0" r="0" b="0"/>
              <a:pathLst>
                <a:path w="924" h="2824" fill="none" extrusionOk="0">
                  <a:moveTo>
                    <a:pt x="0" y="2824"/>
                  </a:moveTo>
                  <a:lnTo>
                    <a:pt x="0" y="2824"/>
                  </a:lnTo>
                  <a:lnTo>
                    <a:pt x="0" y="1412"/>
                  </a:lnTo>
                  <a:lnTo>
                    <a:pt x="923" y="1412"/>
                  </a:lnTo>
                  <a:lnTo>
                    <a:pt x="923" y="0"/>
                  </a:lnTo>
                  <a:lnTo>
                    <a:pt x="0" y="0"/>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38" name="Shape 338"/>
            <p:cNvSpPr/>
            <p:nvPr/>
          </p:nvSpPr>
          <p:spPr>
            <a:xfrm>
              <a:off x="692300" y="1800000"/>
              <a:ext cx="23100" cy="70600"/>
            </a:xfrm>
            <a:custGeom>
              <a:avLst/>
              <a:gdLst/>
              <a:ahLst/>
              <a:cxnLst/>
              <a:rect l="0" t="0" r="0" b="0"/>
              <a:pathLst>
                <a:path w="924" h="2824" fill="none" extrusionOk="0">
                  <a:moveTo>
                    <a:pt x="923" y="2824"/>
                  </a:moveTo>
                  <a:lnTo>
                    <a:pt x="923" y="0"/>
                  </a:lnTo>
                  <a:lnTo>
                    <a:pt x="923" y="0"/>
                  </a:lnTo>
                  <a:lnTo>
                    <a:pt x="923" y="0"/>
                  </a:lnTo>
                  <a:lnTo>
                    <a:pt x="0" y="0"/>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39" name="Shape 339"/>
            <p:cNvSpPr/>
            <p:nvPr/>
          </p:nvSpPr>
          <p:spPr>
            <a:xfrm>
              <a:off x="323075" y="1800000"/>
              <a:ext cx="346175" cy="211775"/>
            </a:xfrm>
            <a:custGeom>
              <a:avLst/>
              <a:gdLst/>
              <a:ahLst/>
              <a:cxnLst/>
              <a:rect l="0" t="0" r="0" b="0"/>
              <a:pathLst>
                <a:path w="13847" h="8471" fill="none" extrusionOk="0">
                  <a:moveTo>
                    <a:pt x="0" y="0"/>
                  </a:moveTo>
                  <a:lnTo>
                    <a:pt x="1846" y="1412"/>
                  </a:lnTo>
                  <a:lnTo>
                    <a:pt x="1846" y="1412"/>
                  </a:lnTo>
                  <a:lnTo>
                    <a:pt x="2769" y="1412"/>
                  </a:lnTo>
                  <a:lnTo>
                    <a:pt x="2769" y="2824"/>
                  </a:lnTo>
                  <a:lnTo>
                    <a:pt x="3692" y="2824"/>
                  </a:lnTo>
                  <a:lnTo>
                    <a:pt x="3692" y="2824"/>
                  </a:lnTo>
                  <a:lnTo>
                    <a:pt x="4615" y="4235"/>
                  </a:lnTo>
                  <a:lnTo>
                    <a:pt x="5539" y="4235"/>
                  </a:lnTo>
                  <a:lnTo>
                    <a:pt x="5539" y="4235"/>
                  </a:lnTo>
                  <a:lnTo>
                    <a:pt x="6462" y="5647"/>
                  </a:lnTo>
                  <a:lnTo>
                    <a:pt x="6462" y="5647"/>
                  </a:lnTo>
                  <a:lnTo>
                    <a:pt x="7385" y="5647"/>
                  </a:lnTo>
                  <a:lnTo>
                    <a:pt x="7385" y="5647"/>
                  </a:lnTo>
                  <a:lnTo>
                    <a:pt x="8308" y="5647"/>
                  </a:lnTo>
                  <a:lnTo>
                    <a:pt x="9231" y="7059"/>
                  </a:lnTo>
                  <a:lnTo>
                    <a:pt x="9231" y="7059"/>
                  </a:lnTo>
                  <a:lnTo>
                    <a:pt x="10154" y="7059"/>
                  </a:lnTo>
                  <a:lnTo>
                    <a:pt x="11077" y="7059"/>
                  </a:lnTo>
                  <a:lnTo>
                    <a:pt x="11077" y="8471"/>
                  </a:lnTo>
                  <a:lnTo>
                    <a:pt x="12000" y="8471"/>
                  </a:lnTo>
                  <a:lnTo>
                    <a:pt x="12923" y="8471"/>
                  </a:lnTo>
                  <a:lnTo>
                    <a:pt x="13846" y="8471"/>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40" name="Shape 340"/>
            <p:cNvSpPr/>
            <p:nvPr/>
          </p:nvSpPr>
          <p:spPr>
            <a:xfrm>
              <a:off x="161525" y="1800000"/>
              <a:ext cx="69250" cy="282375"/>
            </a:xfrm>
            <a:custGeom>
              <a:avLst/>
              <a:gdLst/>
              <a:ahLst/>
              <a:cxnLst/>
              <a:rect l="0" t="0" r="0" b="0"/>
              <a:pathLst>
                <a:path w="2770" h="11295" fill="none" extrusionOk="0">
                  <a:moveTo>
                    <a:pt x="1847" y="11294"/>
                  </a:moveTo>
                  <a:lnTo>
                    <a:pt x="1" y="0"/>
                  </a:lnTo>
                  <a:lnTo>
                    <a:pt x="2770" y="8471"/>
                  </a:lnTo>
                  <a:lnTo>
                    <a:pt x="2770" y="8471"/>
                  </a:lnTo>
                  <a:lnTo>
                    <a:pt x="1847" y="9882"/>
                  </a:lnTo>
                  <a:lnTo>
                    <a:pt x="1847" y="11294"/>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41" name="Shape 341"/>
            <p:cNvSpPr/>
            <p:nvPr/>
          </p:nvSpPr>
          <p:spPr>
            <a:xfrm>
              <a:off x="276900" y="2364700"/>
              <a:ext cx="25" cy="70600"/>
            </a:xfrm>
            <a:custGeom>
              <a:avLst/>
              <a:gdLst/>
              <a:ahLst/>
              <a:cxnLst/>
              <a:rect l="0" t="0" r="0" b="0"/>
              <a:pathLst>
                <a:path w="1" h="2824" fill="none" extrusionOk="0">
                  <a:moveTo>
                    <a:pt x="1" y="2824"/>
                  </a:moveTo>
                  <a:lnTo>
                    <a:pt x="1" y="1412"/>
                  </a:lnTo>
                  <a:lnTo>
                    <a:pt x="1" y="0"/>
                  </a:lnTo>
                </a:path>
              </a:pathLst>
            </a:custGeom>
            <a:no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42" name="Shape 342"/>
            <p:cNvSpPr/>
            <p:nvPr/>
          </p:nvSpPr>
          <p:spPr>
            <a:xfrm>
              <a:off x="692300" y="2364700"/>
              <a:ext cx="2261550" cy="105900"/>
            </a:xfrm>
            <a:custGeom>
              <a:avLst/>
              <a:gdLst/>
              <a:ahLst/>
              <a:cxnLst/>
              <a:rect l="0" t="0" r="0" b="0"/>
              <a:pathLst>
                <a:path w="90462" h="4236" extrusionOk="0">
                  <a:moveTo>
                    <a:pt x="89539" y="0"/>
                  </a:moveTo>
                  <a:lnTo>
                    <a:pt x="0" y="0"/>
                  </a:lnTo>
                  <a:lnTo>
                    <a:pt x="0" y="4236"/>
                  </a:lnTo>
                  <a:lnTo>
                    <a:pt x="89539" y="4236"/>
                  </a:lnTo>
                  <a:lnTo>
                    <a:pt x="88616" y="4236"/>
                  </a:lnTo>
                  <a:lnTo>
                    <a:pt x="88616" y="1412"/>
                  </a:lnTo>
                  <a:lnTo>
                    <a:pt x="89539" y="1412"/>
                  </a:lnTo>
                  <a:lnTo>
                    <a:pt x="89539" y="0"/>
                  </a:lnTo>
                  <a:lnTo>
                    <a:pt x="90462" y="0"/>
                  </a:lnTo>
                  <a:lnTo>
                    <a:pt x="89539" y="0"/>
                  </a:lnTo>
                  <a:close/>
                </a:path>
              </a:pathLst>
            </a:custGeom>
            <a:solidFill>
              <a:srgbClr val="A85700"/>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43" name="Shape 343"/>
            <p:cNvSpPr/>
            <p:nvPr/>
          </p:nvSpPr>
          <p:spPr>
            <a:xfrm>
              <a:off x="692300" y="2329400"/>
              <a:ext cx="2261550" cy="35325"/>
            </a:xfrm>
            <a:custGeom>
              <a:avLst/>
              <a:gdLst/>
              <a:ahLst/>
              <a:cxnLst/>
              <a:rect l="0" t="0" r="0" b="0"/>
              <a:pathLst>
                <a:path w="90462" h="1413" extrusionOk="0">
                  <a:moveTo>
                    <a:pt x="0" y="0"/>
                  </a:moveTo>
                  <a:lnTo>
                    <a:pt x="0" y="1412"/>
                  </a:lnTo>
                  <a:lnTo>
                    <a:pt x="90462" y="1412"/>
                  </a:lnTo>
                  <a:lnTo>
                    <a:pt x="90462" y="0"/>
                  </a:lnTo>
                  <a:lnTo>
                    <a:pt x="0" y="0"/>
                  </a:lnTo>
                  <a:close/>
                </a:path>
              </a:pathLst>
            </a:custGeom>
            <a:solidFill>
              <a:srgbClr val="A85700"/>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44" name="Shape 344"/>
            <p:cNvSpPr/>
            <p:nvPr/>
          </p:nvSpPr>
          <p:spPr>
            <a:xfrm>
              <a:off x="738450" y="2294100"/>
              <a:ext cx="230800" cy="35325"/>
            </a:xfrm>
            <a:custGeom>
              <a:avLst/>
              <a:gdLst/>
              <a:ahLst/>
              <a:cxnLst/>
              <a:rect l="0" t="0" r="0" b="0"/>
              <a:pathLst>
                <a:path w="9232" h="1413" extrusionOk="0">
                  <a:moveTo>
                    <a:pt x="0" y="1"/>
                  </a:moveTo>
                  <a:lnTo>
                    <a:pt x="0" y="1412"/>
                  </a:lnTo>
                  <a:lnTo>
                    <a:pt x="9231" y="1412"/>
                  </a:lnTo>
                  <a:lnTo>
                    <a:pt x="9231" y="1"/>
                  </a:lnTo>
                  <a:lnTo>
                    <a:pt x="0" y="1"/>
                  </a:lnTo>
                  <a:close/>
                </a:path>
              </a:pathLst>
            </a:custGeom>
            <a:solidFill>
              <a:srgbClr val="000000"/>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45" name="Shape 345"/>
            <p:cNvSpPr/>
            <p:nvPr/>
          </p:nvSpPr>
          <p:spPr>
            <a:xfrm>
              <a:off x="738450" y="2223525"/>
              <a:ext cx="230800" cy="70600"/>
            </a:xfrm>
            <a:custGeom>
              <a:avLst/>
              <a:gdLst/>
              <a:ahLst/>
              <a:cxnLst/>
              <a:rect l="0" t="0" r="0" b="0"/>
              <a:pathLst>
                <a:path w="9232" h="2824" extrusionOk="0">
                  <a:moveTo>
                    <a:pt x="9231" y="2824"/>
                  </a:moveTo>
                  <a:lnTo>
                    <a:pt x="9231" y="0"/>
                  </a:lnTo>
                  <a:lnTo>
                    <a:pt x="0" y="0"/>
                  </a:lnTo>
                  <a:lnTo>
                    <a:pt x="0" y="2824"/>
                  </a:lnTo>
                  <a:lnTo>
                    <a:pt x="9231" y="2824"/>
                  </a:lnTo>
                  <a:close/>
                </a:path>
              </a:pathLst>
            </a:custGeom>
            <a:solidFill>
              <a:srgbClr val="A85700"/>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46" name="Shape 346"/>
            <p:cNvSpPr/>
            <p:nvPr/>
          </p:nvSpPr>
          <p:spPr>
            <a:xfrm>
              <a:off x="346150" y="141175"/>
              <a:ext cx="2538475" cy="2188250"/>
            </a:xfrm>
            <a:custGeom>
              <a:avLst/>
              <a:gdLst/>
              <a:ahLst/>
              <a:cxnLst/>
              <a:rect l="0" t="0" r="0" b="0"/>
              <a:pathLst>
                <a:path w="101539" h="87530" extrusionOk="0">
                  <a:moveTo>
                    <a:pt x="0" y="0"/>
                  </a:moveTo>
                  <a:lnTo>
                    <a:pt x="0" y="24000"/>
                  </a:lnTo>
                  <a:lnTo>
                    <a:pt x="923" y="25412"/>
                  </a:lnTo>
                  <a:lnTo>
                    <a:pt x="923" y="25412"/>
                  </a:lnTo>
                  <a:lnTo>
                    <a:pt x="2769" y="26824"/>
                  </a:lnTo>
                  <a:lnTo>
                    <a:pt x="2769" y="26824"/>
                  </a:lnTo>
                  <a:lnTo>
                    <a:pt x="2769" y="26824"/>
                  </a:lnTo>
                  <a:lnTo>
                    <a:pt x="4616" y="28235"/>
                  </a:lnTo>
                  <a:lnTo>
                    <a:pt x="4616" y="29647"/>
                  </a:lnTo>
                  <a:lnTo>
                    <a:pt x="4616" y="29647"/>
                  </a:lnTo>
                  <a:lnTo>
                    <a:pt x="4616" y="31059"/>
                  </a:lnTo>
                  <a:lnTo>
                    <a:pt x="4616" y="32471"/>
                  </a:lnTo>
                  <a:lnTo>
                    <a:pt x="4616" y="33882"/>
                  </a:lnTo>
                  <a:lnTo>
                    <a:pt x="5539" y="33882"/>
                  </a:lnTo>
                  <a:lnTo>
                    <a:pt x="5539" y="33882"/>
                  </a:lnTo>
                  <a:lnTo>
                    <a:pt x="5539" y="35294"/>
                  </a:lnTo>
                  <a:lnTo>
                    <a:pt x="6462" y="35294"/>
                  </a:lnTo>
                  <a:lnTo>
                    <a:pt x="6462" y="36706"/>
                  </a:lnTo>
                  <a:lnTo>
                    <a:pt x="6462" y="36706"/>
                  </a:lnTo>
                  <a:lnTo>
                    <a:pt x="6462" y="38118"/>
                  </a:lnTo>
                  <a:lnTo>
                    <a:pt x="6462" y="40941"/>
                  </a:lnTo>
                  <a:lnTo>
                    <a:pt x="5539" y="45177"/>
                  </a:lnTo>
                  <a:lnTo>
                    <a:pt x="5539" y="45177"/>
                  </a:lnTo>
                  <a:lnTo>
                    <a:pt x="5539" y="45177"/>
                  </a:lnTo>
                  <a:lnTo>
                    <a:pt x="5539" y="46588"/>
                  </a:lnTo>
                  <a:lnTo>
                    <a:pt x="4616" y="46588"/>
                  </a:lnTo>
                  <a:lnTo>
                    <a:pt x="4616" y="46588"/>
                  </a:lnTo>
                  <a:lnTo>
                    <a:pt x="3692" y="46588"/>
                  </a:lnTo>
                  <a:lnTo>
                    <a:pt x="3692" y="48000"/>
                  </a:lnTo>
                  <a:lnTo>
                    <a:pt x="3692" y="46588"/>
                  </a:lnTo>
                  <a:lnTo>
                    <a:pt x="2769" y="46588"/>
                  </a:lnTo>
                  <a:lnTo>
                    <a:pt x="3692" y="48000"/>
                  </a:lnTo>
                  <a:lnTo>
                    <a:pt x="3692" y="48000"/>
                  </a:lnTo>
                  <a:lnTo>
                    <a:pt x="4616" y="50824"/>
                  </a:lnTo>
                  <a:lnTo>
                    <a:pt x="5539" y="52235"/>
                  </a:lnTo>
                  <a:lnTo>
                    <a:pt x="6462" y="52235"/>
                  </a:lnTo>
                  <a:lnTo>
                    <a:pt x="7385" y="53647"/>
                  </a:lnTo>
                  <a:lnTo>
                    <a:pt x="8308" y="55059"/>
                  </a:lnTo>
                  <a:lnTo>
                    <a:pt x="9231" y="56471"/>
                  </a:lnTo>
                  <a:lnTo>
                    <a:pt x="10154" y="59294"/>
                  </a:lnTo>
                  <a:lnTo>
                    <a:pt x="11077" y="62118"/>
                  </a:lnTo>
                  <a:lnTo>
                    <a:pt x="12000" y="63529"/>
                  </a:lnTo>
                  <a:lnTo>
                    <a:pt x="13846" y="66353"/>
                  </a:lnTo>
                  <a:lnTo>
                    <a:pt x="13846" y="66353"/>
                  </a:lnTo>
                  <a:lnTo>
                    <a:pt x="20308" y="57882"/>
                  </a:lnTo>
                  <a:lnTo>
                    <a:pt x="21231" y="56471"/>
                  </a:lnTo>
                  <a:lnTo>
                    <a:pt x="22154" y="56471"/>
                  </a:lnTo>
                  <a:lnTo>
                    <a:pt x="22154" y="56471"/>
                  </a:lnTo>
                  <a:lnTo>
                    <a:pt x="23077" y="56471"/>
                  </a:lnTo>
                  <a:lnTo>
                    <a:pt x="24000" y="50824"/>
                  </a:lnTo>
                  <a:lnTo>
                    <a:pt x="24923" y="49412"/>
                  </a:lnTo>
                  <a:lnTo>
                    <a:pt x="22154" y="48000"/>
                  </a:lnTo>
                  <a:lnTo>
                    <a:pt x="21231" y="48000"/>
                  </a:lnTo>
                  <a:lnTo>
                    <a:pt x="21231" y="46588"/>
                  </a:lnTo>
                  <a:lnTo>
                    <a:pt x="21231" y="45177"/>
                  </a:lnTo>
                  <a:lnTo>
                    <a:pt x="21231" y="45177"/>
                  </a:lnTo>
                  <a:lnTo>
                    <a:pt x="21231" y="45177"/>
                  </a:lnTo>
                  <a:lnTo>
                    <a:pt x="21231" y="43765"/>
                  </a:lnTo>
                  <a:lnTo>
                    <a:pt x="23077" y="43765"/>
                  </a:lnTo>
                  <a:lnTo>
                    <a:pt x="23077" y="45177"/>
                  </a:lnTo>
                  <a:lnTo>
                    <a:pt x="25846" y="48000"/>
                  </a:lnTo>
                  <a:lnTo>
                    <a:pt x="26769" y="45177"/>
                  </a:lnTo>
                  <a:lnTo>
                    <a:pt x="26769" y="46588"/>
                  </a:lnTo>
                  <a:lnTo>
                    <a:pt x="26769" y="48000"/>
                  </a:lnTo>
                  <a:lnTo>
                    <a:pt x="27692" y="46588"/>
                  </a:lnTo>
                  <a:lnTo>
                    <a:pt x="28616" y="48000"/>
                  </a:lnTo>
                  <a:lnTo>
                    <a:pt x="27692" y="49412"/>
                  </a:lnTo>
                  <a:lnTo>
                    <a:pt x="28616" y="50824"/>
                  </a:lnTo>
                  <a:lnTo>
                    <a:pt x="28616" y="52235"/>
                  </a:lnTo>
                  <a:lnTo>
                    <a:pt x="28616" y="53647"/>
                  </a:lnTo>
                  <a:lnTo>
                    <a:pt x="26769" y="57882"/>
                  </a:lnTo>
                  <a:lnTo>
                    <a:pt x="25846" y="59294"/>
                  </a:lnTo>
                  <a:lnTo>
                    <a:pt x="24923" y="59294"/>
                  </a:lnTo>
                  <a:lnTo>
                    <a:pt x="24923" y="60706"/>
                  </a:lnTo>
                  <a:lnTo>
                    <a:pt x="24000" y="60706"/>
                  </a:lnTo>
                  <a:lnTo>
                    <a:pt x="24000" y="62118"/>
                  </a:lnTo>
                  <a:lnTo>
                    <a:pt x="24000" y="63529"/>
                  </a:lnTo>
                  <a:lnTo>
                    <a:pt x="23077" y="63529"/>
                  </a:lnTo>
                  <a:lnTo>
                    <a:pt x="23077" y="64941"/>
                  </a:lnTo>
                  <a:lnTo>
                    <a:pt x="24000" y="66353"/>
                  </a:lnTo>
                  <a:lnTo>
                    <a:pt x="15692" y="74824"/>
                  </a:lnTo>
                  <a:lnTo>
                    <a:pt x="15692" y="74824"/>
                  </a:lnTo>
                  <a:lnTo>
                    <a:pt x="13846" y="74824"/>
                  </a:lnTo>
                  <a:lnTo>
                    <a:pt x="12923" y="74824"/>
                  </a:lnTo>
                  <a:lnTo>
                    <a:pt x="12923" y="76235"/>
                  </a:lnTo>
                  <a:lnTo>
                    <a:pt x="13846" y="79059"/>
                  </a:lnTo>
                  <a:lnTo>
                    <a:pt x="13846" y="83294"/>
                  </a:lnTo>
                  <a:lnTo>
                    <a:pt x="13846" y="87529"/>
                  </a:lnTo>
                  <a:lnTo>
                    <a:pt x="15692" y="87529"/>
                  </a:lnTo>
                  <a:lnTo>
                    <a:pt x="15692" y="83294"/>
                  </a:lnTo>
                  <a:lnTo>
                    <a:pt x="24923" y="83294"/>
                  </a:lnTo>
                  <a:lnTo>
                    <a:pt x="24923" y="87529"/>
                  </a:lnTo>
                  <a:lnTo>
                    <a:pt x="101539" y="87529"/>
                  </a:lnTo>
                  <a:lnTo>
                    <a:pt x="101539" y="0"/>
                  </a:lnTo>
                  <a:lnTo>
                    <a:pt x="0" y="0"/>
                  </a:lnTo>
                  <a:close/>
                </a:path>
              </a:pathLst>
            </a:custGeom>
            <a:solidFill>
              <a:srgbClr val="80FF4D"/>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sp>
          <p:nvSpPr>
            <p:cNvPr id="347" name="Shape 347"/>
            <p:cNvSpPr/>
            <p:nvPr/>
          </p:nvSpPr>
          <p:spPr>
            <a:xfrm>
              <a:off x="276900" y="0"/>
              <a:ext cx="2676950" cy="2329425"/>
            </a:xfrm>
            <a:custGeom>
              <a:avLst/>
              <a:gdLst/>
              <a:ahLst/>
              <a:cxnLst/>
              <a:rect l="0" t="0" r="0" b="0"/>
              <a:pathLst>
                <a:path w="107078" h="93177" extrusionOk="0">
                  <a:moveTo>
                    <a:pt x="107078" y="93176"/>
                  </a:moveTo>
                  <a:lnTo>
                    <a:pt x="104309" y="93176"/>
                  </a:lnTo>
                  <a:lnTo>
                    <a:pt x="104309" y="5647"/>
                  </a:lnTo>
                  <a:lnTo>
                    <a:pt x="2770" y="5647"/>
                  </a:lnTo>
                  <a:lnTo>
                    <a:pt x="2770" y="29647"/>
                  </a:lnTo>
                  <a:lnTo>
                    <a:pt x="1847" y="29647"/>
                  </a:lnTo>
                  <a:lnTo>
                    <a:pt x="1847" y="31059"/>
                  </a:lnTo>
                  <a:lnTo>
                    <a:pt x="924" y="31059"/>
                  </a:lnTo>
                  <a:lnTo>
                    <a:pt x="924" y="31059"/>
                  </a:lnTo>
                  <a:lnTo>
                    <a:pt x="1" y="31059"/>
                  </a:lnTo>
                  <a:lnTo>
                    <a:pt x="1" y="0"/>
                  </a:lnTo>
                  <a:lnTo>
                    <a:pt x="107078" y="0"/>
                  </a:lnTo>
                  <a:lnTo>
                    <a:pt x="107078" y="93176"/>
                  </a:lnTo>
                  <a:close/>
                </a:path>
              </a:pathLst>
            </a:custGeom>
            <a:solidFill>
              <a:srgbClr val="A85700"/>
            </a:solidFill>
            <a:ln w="25" cap="rnd">
              <a:solidFill>
                <a:srgbClr val="000000"/>
              </a:solidFill>
              <a:prstDash val="solid"/>
              <a:round/>
              <a:headEnd type="none" w="med" len="med"/>
              <a:tailEnd type="none" w="med" len="med"/>
            </a:ln>
          </p:spPr>
          <p:txBody>
            <a:bodyPr lIns="91425" tIns="91425" rIns="91425" bIns="91425" anchor="ctr" anchorCtr="0">
              <a:noAutofit/>
            </a:bodyPr>
            <a:lstStyle/>
            <a:p>
              <a:endParaRPr/>
            </a:p>
          </p:txBody>
        </p:sp>
      </p:grpSp>
      <p:sp>
        <p:nvSpPr>
          <p:cNvPr id="348" name="Shape 348"/>
          <p:cNvSpPr/>
          <p:nvPr/>
        </p:nvSpPr>
        <p:spPr>
          <a:xfrm>
            <a:off x="1295400" y="457200"/>
            <a:ext cx="7162799" cy="4579714"/>
          </a:xfrm>
          <a:prstGeom prst="rect">
            <a:avLst/>
          </a:prstGeom>
          <a:noFill/>
          <a:ln>
            <a:noFill/>
          </a:ln>
        </p:spPr>
        <p:txBody>
          <a:bodyPr lIns="91425" tIns="45700" rIns="91425" bIns="45700" anchor="t" anchorCtr="0">
            <a:noAutofit/>
          </a:bodyPr>
          <a:lstStyle/>
          <a:p>
            <a:pPr marL="0" marR="0" lvl="0" indent="0" algn="l" rtl="0">
              <a:lnSpc>
                <a:spcPct val="90000"/>
              </a:lnSpc>
              <a:spcBef>
                <a:spcPts val="0"/>
              </a:spcBef>
              <a:spcAft>
                <a:spcPts val="0"/>
              </a:spcAft>
              <a:buSzPct val="25000"/>
              <a:buNone/>
            </a:pPr>
            <a:r>
              <a:rPr lang="en-US" sz="3600" b="1" i="1" u="none" strike="noStrike" cap="none" baseline="0">
                <a:solidFill>
                  <a:schemeClr val="dk1"/>
                </a:solidFill>
                <a:latin typeface="Arial"/>
                <a:ea typeface="Arial"/>
                <a:cs typeface="Arial"/>
                <a:sym typeface="Arial"/>
              </a:rPr>
              <a:t>De vez en cuando, introducid algún cambio.  Se pueden hacer preguntas con referencia al texto leído, y dar con fervor algunas explicaciones oportunas. Se puede cantar un himno de alabanza.  La oración debe ser corta y precisa.” </a:t>
            </a:r>
            <a:r>
              <a:rPr lang="en-US" sz="4000" b="1" i="0" u="none" strike="noStrike" cap="none" baseline="0">
                <a:solidFill>
                  <a:schemeClr val="dk1"/>
                </a:solidFill>
                <a:latin typeface="Arial"/>
                <a:ea typeface="Arial"/>
                <a:cs typeface="Arial"/>
                <a:sym typeface="Arial"/>
              </a:rPr>
              <a:t>	</a:t>
            </a:r>
            <a:r>
              <a:rPr lang="en-US" sz="3200" b="0" i="0" u="none" strike="noStrike" cap="none" baseline="0">
                <a:solidFill>
                  <a:schemeClr val="dk1"/>
                </a:solidFill>
                <a:latin typeface="Arial"/>
                <a:ea typeface="Arial"/>
                <a:cs typeface="Arial"/>
                <a:sym typeface="Arial"/>
              </a:rPr>
              <a:t>		</a:t>
            </a:r>
          </a:p>
        </p:txBody>
      </p:sp>
      <p:sp>
        <p:nvSpPr>
          <p:cNvPr id="349" name="Shape 349"/>
          <p:cNvSpPr/>
          <p:nvPr/>
        </p:nvSpPr>
        <p:spPr>
          <a:xfrm>
            <a:off x="2286000" y="6334125"/>
            <a:ext cx="6324600" cy="52321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US" sz="2800" b="1" i="1" u="none" strike="noStrike" cap="none" baseline="0">
                <a:solidFill>
                  <a:schemeClr val="dk1"/>
                </a:solidFill>
                <a:latin typeface="Arial"/>
                <a:ea typeface="Arial"/>
                <a:cs typeface="Arial"/>
                <a:sym typeface="Arial"/>
              </a:rPr>
              <a:t>Testimonios para la Iglesia , tomo 7,p.435</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48"/>
                                        </p:tgtEl>
                                        <p:attrNameLst>
                                          <p:attrName>style.visibility</p:attrName>
                                        </p:attrNameLst>
                                      </p:cBhvr>
                                      <p:to>
                                        <p:strVal val="visible"/>
                                      </p:to>
                                    </p:set>
                                    <p:anim calcmode="lin" valueType="num">
                                      <p:cBhvr additive="base">
                                        <p:cTn id="7" dur="500"/>
                                        <p:tgtEl>
                                          <p:spTgt spid="348"/>
                                        </p:tgtEl>
                                        <p:attrNameLst>
                                          <p:attrName>ppt_w</p:attrName>
                                        </p:attrNameLst>
                                      </p:cBhvr>
                                      <p:tavLst>
                                        <p:tav tm="0">
                                          <p:val>
                                            <p:strVal val="0"/>
                                          </p:val>
                                        </p:tav>
                                        <p:tav tm="100000">
                                          <p:val>
                                            <p:strVal val="#ppt_w"/>
                                          </p:val>
                                        </p:tav>
                                      </p:tavLst>
                                    </p:anim>
                                    <p:anim calcmode="lin" valueType="num">
                                      <p:cBhvr additive="base">
                                        <p:cTn id="8" dur="500"/>
                                        <p:tgtEl>
                                          <p:spTgt spid="348"/>
                                        </p:tgtEl>
                                        <p:attrNameLst>
                                          <p:attrName>ppt_h</p:attrName>
                                        </p:attrNameLst>
                                      </p:cBhvr>
                                      <p:tavLst>
                                        <p:tav tm="0">
                                          <p:val>
                                            <p:str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49"/>
                                        </p:tgtEl>
                                        <p:attrNameLst>
                                          <p:attrName>style.visibility</p:attrName>
                                        </p:attrNameLst>
                                      </p:cBhvr>
                                      <p:to>
                                        <p:strVal val="visible"/>
                                      </p:to>
                                    </p:set>
                                    <p:anim calcmode="lin" valueType="num">
                                      <p:cBhvr additive="base">
                                        <p:cTn id="13" dur="500"/>
                                        <p:tgtEl>
                                          <p:spTgt spid="349"/>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355" name="Shape 355"/>
          <p:cNvSpPr txBox="1">
            <a:spLocks noGrp="1"/>
          </p:cNvSpPr>
          <p:nvPr>
            <p:ph type="title"/>
          </p:nvPr>
        </p:nvSpPr>
        <p:spPr>
          <a:xfrm>
            <a:off x="685800" y="609600"/>
            <a:ext cx="7391399" cy="11430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400" b="1" i="0" u="none" strike="noStrike" cap="none" baseline="0">
                <a:solidFill>
                  <a:schemeClr val="dk1"/>
                </a:solidFill>
                <a:latin typeface="Times New Roman"/>
                <a:ea typeface="Times New Roman"/>
                <a:cs typeface="Times New Roman"/>
                <a:sym typeface="Times New Roman"/>
              </a:rPr>
              <a:t>Ideas para los devocionales</a:t>
            </a:r>
          </a:p>
        </p:txBody>
      </p:sp>
      <p:sp>
        <p:nvSpPr>
          <p:cNvPr id="356" name="Shape 356"/>
          <p:cNvSpPr txBox="1">
            <a:spLocks noGrp="1"/>
          </p:cNvSpPr>
          <p:nvPr>
            <p:ph type="body" idx="1"/>
          </p:nvPr>
        </p:nvSpPr>
        <p:spPr>
          <a:xfrm>
            <a:off x="685800" y="1981200"/>
            <a:ext cx="7772400" cy="2819400"/>
          </a:xfrm>
          <a:prstGeom prst="rect">
            <a:avLst/>
          </a:prstGeom>
          <a:noFill/>
          <a:ln>
            <a:noFill/>
          </a:ln>
        </p:spPr>
        <p:txBody>
          <a:bodyPr lIns="91425" tIns="45700" rIns="91425" bIns="45700" anchor="t" anchorCtr="0">
            <a:noAutofit/>
          </a:bodyPr>
          <a:lstStyle/>
          <a:p>
            <a:pPr marL="342900" marR="0" lvl="0" indent="-342900" algn="l" rtl="0">
              <a:spcBef>
                <a:spcPts val="800"/>
              </a:spcBef>
              <a:spcAft>
                <a:spcPts val="0"/>
              </a:spcAft>
              <a:buClr>
                <a:schemeClr val="dk1"/>
              </a:buClr>
              <a:buSzPct val="100000"/>
              <a:buFont typeface="Arial"/>
              <a:buChar char="•"/>
            </a:pPr>
            <a:r>
              <a:rPr lang="en-US" sz="4000" b="1" i="0" u="none" strike="noStrike" cap="none" baseline="0">
                <a:solidFill>
                  <a:schemeClr val="dk1"/>
                </a:solidFill>
                <a:latin typeface="Times New Roman"/>
                <a:ea typeface="Times New Roman"/>
                <a:cs typeface="Times New Roman"/>
                <a:sym typeface="Times New Roman"/>
              </a:rPr>
              <a:t>Tomates en trozos</a:t>
            </a:r>
          </a:p>
          <a:p>
            <a:pPr marL="342900" marR="0" lvl="0" indent="-342900" algn="l" rtl="0">
              <a:spcBef>
                <a:spcPts val="800"/>
              </a:spcBef>
              <a:spcAft>
                <a:spcPts val="0"/>
              </a:spcAft>
              <a:buClr>
                <a:schemeClr val="dk1"/>
              </a:buClr>
              <a:buSzPct val="100000"/>
              <a:buFont typeface="Arial"/>
              <a:buChar char="•"/>
            </a:pPr>
            <a:r>
              <a:rPr lang="en-US" sz="4000" b="1" i="0" u="none" strike="noStrike" cap="none" baseline="0">
                <a:solidFill>
                  <a:schemeClr val="dk1"/>
                </a:solidFill>
                <a:latin typeface="Times New Roman"/>
                <a:ea typeface="Times New Roman"/>
                <a:cs typeface="Times New Roman"/>
                <a:sym typeface="Times New Roman"/>
              </a:rPr>
              <a:t>Trabalenguas</a:t>
            </a:r>
          </a:p>
          <a:p>
            <a:pPr marL="342900" marR="0" lvl="0" indent="-342900" algn="l" rtl="0">
              <a:spcBef>
                <a:spcPts val="800"/>
              </a:spcBef>
              <a:spcAft>
                <a:spcPts val="0"/>
              </a:spcAft>
              <a:buClr>
                <a:schemeClr val="dk1"/>
              </a:buClr>
              <a:buSzPct val="100000"/>
              <a:buFont typeface="Arial"/>
              <a:buChar char="•"/>
            </a:pPr>
            <a:r>
              <a:rPr lang="en-US" sz="4000" b="1" i="0" u="none" strike="noStrike" cap="none" baseline="0">
                <a:solidFill>
                  <a:schemeClr val="dk1"/>
                </a:solidFill>
                <a:latin typeface="Times New Roman"/>
                <a:ea typeface="Times New Roman"/>
                <a:cs typeface="Times New Roman"/>
                <a:sym typeface="Times New Roman"/>
              </a:rPr>
              <a:t>Micro-desorden</a:t>
            </a:r>
          </a:p>
          <a:p>
            <a:endParaRPr lang="en-US" sz="4000" b="1" i="0" u="none" strike="noStrike" cap="none" baseline="0">
              <a:solidFill>
                <a:schemeClr val="dk1"/>
              </a:solidFill>
              <a:latin typeface="Times New Roman"/>
              <a:ea typeface="Times New Roman"/>
              <a:cs typeface="Times New Roman"/>
              <a:sym typeface="Times New Roman"/>
            </a:endParaRPr>
          </a:p>
        </p:txBody>
      </p:sp>
      <p:sp>
        <p:nvSpPr>
          <p:cNvPr id="357" name="Shape 357"/>
          <p:cNvSpPr/>
          <p:nvPr/>
        </p:nvSpPr>
        <p:spPr>
          <a:xfrm rot="471185">
            <a:off x="6423915" y="4786458"/>
            <a:ext cx="2133599" cy="1600199"/>
          </a:xfrm>
          <a:prstGeom prst="rect">
            <a:avLst/>
          </a:prstGeom>
          <a:blipFill>
            <a:blip r:embed="rId3"/>
            <a:stretch>
              <a:fillRect/>
            </a:stretch>
          </a:blipFill>
        </p:spPr>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56">
                                            <p:txEl>
                                              <p:pRg st="0" end="0"/>
                                            </p:txEl>
                                          </p:spTgt>
                                        </p:tgtEl>
                                        <p:attrNameLst>
                                          <p:attrName>style.visibility</p:attrName>
                                        </p:attrNameLst>
                                      </p:cBhvr>
                                      <p:to>
                                        <p:strVal val="visible"/>
                                      </p:to>
                                    </p:set>
                                    <p:animEffect transition="in" filter="fade">
                                      <p:cBhvr>
                                        <p:cTn id="7" dur="500"/>
                                        <p:tgtEl>
                                          <p:spTgt spid="35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56">
                                            <p:txEl>
                                              <p:pRg st="1" end="1"/>
                                            </p:txEl>
                                          </p:spTgt>
                                        </p:tgtEl>
                                        <p:attrNameLst>
                                          <p:attrName>style.visibility</p:attrName>
                                        </p:attrNameLst>
                                      </p:cBhvr>
                                      <p:to>
                                        <p:strVal val="visible"/>
                                      </p:to>
                                    </p:set>
                                    <p:animEffect transition="in" filter="fade">
                                      <p:cBhvr>
                                        <p:cTn id="12" dur="500"/>
                                        <p:tgtEl>
                                          <p:spTgt spid="35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56">
                                            <p:txEl>
                                              <p:pRg st="2" end="2"/>
                                            </p:txEl>
                                          </p:spTgt>
                                        </p:tgtEl>
                                        <p:attrNameLst>
                                          <p:attrName>style.visibility</p:attrName>
                                        </p:attrNameLst>
                                      </p:cBhvr>
                                      <p:to>
                                        <p:strVal val="visible"/>
                                      </p:to>
                                    </p:set>
                                    <p:animEffect transition="in" filter="fade">
                                      <p:cBhvr>
                                        <p:cTn id="17" dur="500"/>
                                        <p:tgtEl>
                                          <p:spTgt spid="35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56">
                                            <p:txEl>
                                              <p:pRg st="3" end="3"/>
                                            </p:txEl>
                                          </p:spTgt>
                                        </p:tgtEl>
                                        <p:attrNameLst>
                                          <p:attrName>style.visibility</p:attrName>
                                        </p:attrNameLst>
                                      </p:cBhvr>
                                      <p:to>
                                        <p:strVal val="visible"/>
                                      </p:to>
                                    </p:set>
                                    <p:animEffect transition="in" filter="fade">
                                      <p:cBhvr>
                                        <p:cTn id="22" dur="500"/>
                                        <p:tgtEl>
                                          <p:spTgt spid="35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62"/>
        <p:cNvGrpSpPr/>
        <p:nvPr/>
      </p:nvGrpSpPr>
      <p:grpSpPr>
        <a:xfrm>
          <a:off x="0" y="0"/>
          <a:ext cx="0" cy="0"/>
          <a:chOff x="0" y="0"/>
          <a:chExt cx="0" cy="0"/>
        </a:xfrm>
      </p:grpSpPr>
      <p:sp>
        <p:nvSpPr>
          <p:cNvPr id="363" name="Shape 363"/>
          <p:cNvSpPr txBox="1">
            <a:spLocks noGrp="1"/>
          </p:cNvSpPr>
          <p:nvPr>
            <p:ph type="title"/>
          </p:nvPr>
        </p:nvSpPr>
        <p:spPr>
          <a:xfrm>
            <a:off x="152400" y="685800"/>
            <a:ext cx="7772400" cy="11430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000" b="1" i="0" u="none" strike="noStrike" cap="none" baseline="0">
                <a:solidFill>
                  <a:schemeClr val="dk2"/>
                </a:solidFill>
                <a:latin typeface="Times New Roman"/>
                <a:ea typeface="Times New Roman"/>
                <a:cs typeface="Times New Roman"/>
                <a:sym typeface="Times New Roman"/>
              </a:rPr>
              <a:t>12 Consejos para mejorar tu devoción familiar</a:t>
            </a:r>
          </a:p>
        </p:txBody>
      </p:sp>
      <p:sp>
        <p:nvSpPr>
          <p:cNvPr id="364" name="Shape 364"/>
          <p:cNvSpPr txBox="1">
            <a:spLocks noGrp="1"/>
          </p:cNvSpPr>
          <p:nvPr>
            <p:ph type="body" idx="1"/>
          </p:nvPr>
        </p:nvSpPr>
        <p:spPr>
          <a:xfrm>
            <a:off x="685800" y="2057400"/>
            <a:ext cx="7772400" cy="3809999"/>
          </a:xfrm>
          <a:prstGeom prst="rect">
            <a:avLst/>
          </a:prstGeom>
          <a:noFill/>
          <a:ln>
            <a:noFill/>
          </a:ln>
        </p:spPr>
        <p:txBody>
          <a:bodyPr lIns="91425" tIns="45700" rIns="91425" bIns="45700" anchor="t" anchorCtr="0">
            <a:noAutofit/>
          </a:bodyPr>
          <a:lstStyle/>
          <a:p>
            <a:pPr marL="342900" marR="0" lvl="0" indent="-342900" algn="l" rtl="0">
              <a:spcBef>
                <a:spcPts val="600"/>
              </a:spcBef>
              <a:spcAft>
                <a:spcPts val="0"/>
              </a:spcAft>
              <a:buClr>
                <a:schemeClr val="dk1"/>
              </a:buClr>
              <a:buSzPct val="25000"/>
              <a:buFont typeface="Times New Roman"/>
              <a:buNone/>
            </a:pPr>
            <a:r>
              <a:rPr lang="en-US" sz="3000" b="1" i="0" u="none" strike="noStrike" cap="none" baseline="0">
                <a:solidFill>
                  <a:schemeClr val="dk1"/>
                </a:solidFill>
                <a:latin typeface="Times New Roman"/>
                <a:ea typeface="Times New Roman"/>
                <a:cs typeface="Times New Roman"/>
                <a:sym typeface="Times New Roman"/>
              </a:rPr>
              <a:t>1.Mantenga a los niños </a:t>
            </a:r>
            <a:r>
              <a:rPr lang="en-US" sz="3000" b="1" i="0" u="sng" strike="noStrike" cap="none" baseline="0">
                <a:solidFill>
                  <a:schemeClr val="dk1"/>
                </a:solidFill>
                <a:latin typeface="Times New Roman"/>
                <a:ea typeface="Times New Roman"/>
                <a:cs typeface="Times New Roman"/>
                <a:sym typeface="Times New Roman"/>
              </a:rPr>
              <a:t>ocupados</a:t>
            </a:r>
            <a:r>
              <a:rPr lang="en-US" sz="3000" b="1" i="0" u="none" strike="noStrike" cap="none" baseline="0">
                <a:solidFill>
                  <a:schemeClr val="dk1"/>
                </a:solidFill>
                <a:latin typeface="Times New Roman"/>
                <a:ea typeface="Times New Roman"/>
                <a:cs typeface="Times New Roman"/>
                <a:sym typeface="Times New Roman"/>
              </a:rPr>
              <a:t> con una actividad divertida o una lección práctica.</a:t>
            </a:r>
          </a:p>
          <a:p>
            <a:pPr marL="342900" marR="0" lvl="0" indent="-342900" algn="l" rtl="0">
              <a:spcBef>
                <a:spcPts val="600"/>
              </a:spcBef>
              <a:spcAft>
                <a:spcPts val="0"/>
              </a:spcAft>
              <a:buClr>
                <a:schemeClr val="dk1"/>
              </a:buClr>
              <a:buSzPct val="25000"/>
              <a:buFont typeface="Times New Roman"/>
              <a:buNone/>
            </a:pPr>
            <a:r>
              <a:rPr lang="en-US" sz="3000" b="1" i="0" u="none" strike="noStrike" cap="none" baseline="0">
                <a:solidFill>
                  <a:schemeClr val="dk1"/>
                </a:solidFill>
                <a:latin typeface="Times New Roman"/>
                <a:ea typeface="Times New Roman"/>
                <a:cs typeface="Times New Roman"/>
                <a:sym typeface="Times New Roman"/>
              </a:rPr>
              <a:t>2. Dé seguimiento a la actividad relacionándola </a:t>
            </a:r>
            <a:r>
              <a:rPr lang="en-US" sz="3000" b="1" i="0" u="sng" strike="noStrike" cap="none" baseline="0">
                <a:solidFill>
                  <a:schemeClr val="dk1"/>
                </a:solidFill>
                <a:latin typeface="Times New Roman"/>
                <a:ea typeface="Times New Roman"/>
                <a:cs typeface="Times New Roman"/>
                <a:sym typeface="Times New Roman"/>
              </a:rPr>
              <a:t>brevemente </a:t>
            </a:r>
            <a:r>
              <a:rPr lang="en-US" sz="3000" b="1" i="0" u="none" strike="noStrike" cap="none" baseline="0">
                <a:solidFill>
                  <a:schemeClr val="dk1"/>
                </a:solidFill>
                <a:latin typeface="Times New Roman"/>
                <a:ea typeface="Times New Roman"/>
                <a:cs typeface="Times New Roman"/>
                <a:sym typeface="Times New Roman"/>
              </a:rPr>
              <a:t>con algún principio bíblico.</a:t>
            </a:r>
          </a:p>
          <a:p>
            <a:pPr marL="342900" marR="0" lvl="0" indent="-342900" algn="l" rtl="0">
              <a:spcBef>
                <a:spcPts val="600"/>
              </a:spcBef>
              <a:spcAft>
                <a:spcPts val="0"/>
              </a:spcAft>
              <a:buClr>
                <a:schemeClr val="dk1"/>
              </a:buClr>
              <a:buSzPct val="25000"/>
              <a:buFont typeface="Times New Roman"/>
              <a:buNone/>
            </a:pPr>
            <a:r>
              <a:rPr lang="en-US" sz="3000" b="1" i="0" u="none" strike="noStrike" cap="none" baseline="0">
                <a:solidFill>
                  <a:schemeClr val="dk1"/>
                </a:solidFill>
                <a:latin typeface="Times New Roman"/>
                <a:ea typeface="Times New Roman"/>
                <a:cs typeface="Times New Roman"/>
                <a:sym typeface="Times New Roman"/>
              </a:rPr>
              <a:t>3. Lleve a cabo el devocional </a:t>
            </a:r>
            <a:r>
              <a:rPr lang="en-US" sz="3000" b="1" i="0" u="sng" strike="noStrike" cap="none" baseline="0">
                <a:solidFill>
                  <a:schemeClr val="dk1"/>
                </a:solidFill>
                <a:latin typeface="Times New Roman"/>
                <a:ea typeface="Times New Roman"/>
                <a:cs typeface="Times New Roman"/>
                <a:sym typeface="Times New Roman"/>
              </a:rPr>
              <a:t>diariamente</a:t>
            </a:r>
            <a:r>
              <a:rPr lang="en-US" sz="3000" b="1" i="0" u="none" strike="noStrike" cap="none" baseline="0">
                <a:solidFill>
                  <a:schemeClr val="dk1"/>
                </a:solidFill>
                <a:latin typeface="Times New Roman"/>
                <a:ea typeface="Times New Roman"/>
                <a:cs typeface="Times New Roman"/>
                <a:sym typeface="Times New Roman"/>
              </a:rPr>
              <a:t>, pero hágalo bien.</a:t>
            </a:r>
          </a:p>
          <a:p>
            <a:endParaRPr lang="en-US" sz="3000" b="1" i="0" u="none" strike="noStrike" cap="none" baseline="0">
              <a:solidFill>
                <a:schemeClr val="dk1"/>
              </a:solidFill>
              <a:latin typeface="Times New Roman"/>
              <a:ea typeface="Times New Roman"/>
              <a:cs typeface="Times New Roman"/>
              <a:sym typeface="Times New Roman"/>
            </a:endParaRPr>
          </a:p>
        </p:txBody>
      </p:sp>
      <p:sp>
        <p:nvSpPr>
          <p:cNvPr id="365" name="Shape 365"/>
          <p:cNvSpPr/>
          <p:nvPr/>
        </p:nvSpPr>
        <p:spPr>
          <a:xfrm rot="559972">
            <a:off x="7436031" y="4932794"/>
            <a:ext cx="1571625" cy="1809750"/>
          </a:xfrm>
          <a:prstGeom prst="rect">
            <a:avLst/>
          </a:prstGeom>
          <a:blipFill>
            <a:blip r:embed="rId3"/>
            <a:stretch>
              <a:fillRect/>
            </a:stretch>
          </a:blipFill>
        </p:spPr>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63"/>
                                        </p:tgtEl>
                                        <p:attrNameLst>
                                          <p:attrName>style.visibility</p:attrName>
                                        </p:attrNameLst>
                                      </p:cBhvr>
                                      <p:to>
                                        <p:strVal val="visible"/>
                                      </p:to>
                                    </p:set>
                                    <p:animEffect transition="in" filter="fade">
                                      <p:cBhvr>
                                        <p:cTn id="7" dur="500"/>
                                        <p:tgtEl>
                                          <p:spTgt spid="36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64">
                                            <p:txEl>
                                              <p:pRg st="0" end="0"/>
                                            </p:txEl>
                                          </p:spTgt>
                                        </p:tgtEl>
                                        <p:attrNameLst>
                                          <p:attrName>style.visibility</p:attrName>
                                        </p:attrNameLst>
                                      </p:cBhvr>
                                      <p:to>
                                        <p:strVal val="visible"/>
                                      </p:to>
                                    </p:set>
                                    <p:animEffect transition="in" filter="fade">
                                      <p:cBhvr>
                                        <p:cTn id="12" dur="500"/>
                                        <p:tgtEl>
                                          <p:spTgt spid="36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64">
                                            <p:txEl>
                                              <p:pRg st="1" end="1"/>
                                            </p:txEl>
                                          </p:spTgt>
                                        </p:tgtEl>
                                        <p:attrNameLst>
                                          <p:attrName>style.visibility</p:attrName>
                                        </p:attrNameLst>
                                      </p:cBhvr>
                                      <p:to>
                                        <p:strVal val="visible"/>
                                      </p:to>
                                    </p:set>
                                    <p:animEffect transition="in" filter="fade">
                                      <p:cBhvr>
                                        <p:cTn id="17" dur="500"/>
                                        <p:tgtEl>
                                          <p:spTgt spid="36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64">
                                            <p:txEl>
                                              <p:pRg st="2" end="2"/>
                                            </p:txEl>
                                          </p:spTgt>
                                        </p:tgtEl>
                                        <p:attrNameLst>
                                          <p:attrName>style.visibility</p:attrName>
                                        </p:attrNameLst>
                                      </p:cBhvr>
                                      <p:to>
                                        <p:strVal val="visible"/>
                                      </p:to>
                                    </p:set>
                                    <p:animEffect transition="in" filter="fade">
                                      <p:cBhvr>
                                        <p:cTn id="22" dur="500"/>
                                        <p:tgtEl>
                                          <p:spTgt spid="36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64">
                                            <p:txEl>
                                              <p:pRg st="3" end="3"/>
                                            </p:txEl>
                                          </p:spTgt>
                                        </p:tgtEl>
                                        <p:attrNameLst>
                                          <p:attrName>style.visibility</p:attrName>
                                        </p:attrNameLst>
                                      </p:cBhvr>
                                      <p:to>
                                        <p:strVal val="visible"/>
                                      </p:to>
                                    </p:set>
                                    <p:animEffect transition="in" filter="fade">
                                      <p:cBhvr>
                                        <p:cTn id="27" dur="500"/>
                                        <p:tgtEl>
                                          <p:spTgt spid="36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70"/>
        <p:cNvGrpSpPr/>
        <p:nvPr/>
      </p:nvGrpSpPr>
      <p:grpSpPr>
        <a:xfrm>
          <a:off x="0" y="0"/>
          <a:ext cx="0" cy="0"/>
          <a:chOff x="0" y="0"/>
          <a:chExt cx="0" cy="0"/>
        </a:xfrm>
      </p:grpSpPr>
      <p:sp>
        <p:nvSpPr>
          <p:cNvPr id="371" name="Shape 371"/>
          <p:cNvSpPr txBox="1">
            <a:spLocks noGrp="1"/>
          </p:cNvSpPr>
          <p:nvPr>
            <p:ph type="body" idx="1"/>
          </p:nvPr>
        </p:nvSpPr>
        <p:spPr>
          <a:xfrm>
            <a:off x="609600" y="685800"/>
            <a:ext cx="7924799" cy="5181600"/>
          </a:xfrm>
          <a:prstGeom prst="rect">
            <a:avLst/>
          </a:prstGeom>
          <a:noFill/>
          <a:ln>
            <a:noFill/>
          </a:ln>
        </p:spPr>
        <p:txBody>
          <a:bodyPr lIns="91425" tIns="45700" rIns="91425" bIns="45700" anchor="t" anchorCtr="0">
            <a:noAutofit/>
          </a:bodyPr>
          <a:lstStyle/>
          <a:p>
            <a:pPr marL="342900" marR="0" lvl="0" indent="-342900" algn="l" rtl="0">
              <a:spcBef>
                <a:spcPts val="600"/>
              </a:spcBef>
              <a:spcAft>
                <a:spcPts val="0"/>
              </a:spcAft>
              <a:buClr>
                <a:schemeClr val="dk1"/>
              </a:buClr>
              <a:buSzPct val="25000"/>
              <a:buFont typeface="Times New Roman"/>
              <a:buNone/>
            </a:pPr>
            <a:r>
              <a:rPr lang="en-US" sz="3000" b="1" i="0" u="none" strike="noStrike" cap="none" baseline="0">
                <a:solidFill>
                  <a:schemeClr val="dk1"/>
                </a:solidFill>
                <a:latin typeface="Times New Roman"/>
                <a:ea typeface="Times New Roman"/>
                <a:cs typeface="Times New Roman"/>
                <a:sym typeface="Times New Roman"/>
              </a:rPr>
              <a:t>4. Escoja el tiempo que se adapte mejor al horario de </a:t>
            </a:r>
            <a:r>
              <a:rPr lang="en-US" sz="3000" b="1" i="0" u="sng" strike="noStrike" cap="none" baseline="0">
                <a:solidFill>
                  <a:schemeClr val="dk1"/>
                </a:solidFill>
                <a:latin typeface="Times New Roman"/>
                <a:ea typeface="Times New Roman"/>
                <a:cs typeface="Times New Roman"/>
                <a:sym typeface="Times New Roman"/>
              </a:rPr>
              <a:t>todos</a:t>
            </a:r>
            <a:r>
              <a:rPr lang="en-US" sz="3000" b="1" i="0" u="none" strike="noStrike" cap="none" baseline="0">
                <a:solidFill>
                  <a:schemeClr val="dk1"/>
                </a:solidFill>
                <a:latin typeface="Times New Roman"/>
                <a:ea typeface="Times New Roman"/>
                <a:cs typeface="Times New Roman"/>
                <a:sym typeface="Times New Roman"/>
              </a:rPr>
              <a:t>. </a:t>
            </a:r>
          </a:p>
          <a:p>
            <a:pPr marL="342900" marR="0" lvl="0" indent="-342900" algn="l" rtl="0">
              <a:spcBef>
                <a:spcPts val="600"/>
              </a:spcBef>
              <a:spcAft>
                <a:spcPts val="0"/>
              </a:spcAft>
              <a:buClr>
                <a:schemeClr val="dk1"/>
              </a:buClr>
              <a:buSzPct val="25000"/>
              <a:buFont typeface="Times New Roman"/>
              <a:buNone/>
            </a:pPr>
            <a:r>
              <a:rPr lang="en-US" sz="3000" b="1" i="0" u="none" strike="noStrike" cap="none" baseline="0">
                <a:solidFill>
                  <a:schemeClr val="dk1"/>
                </a:solidFill>
                <a:latin typeface="Times New Roman"/>
                <a:ea typeface="Times New Roman"/>
                <a:cs typeface="Times New Roman"/>
                <a:sym typeface="Times New Roman"/>
              </a:rPr>
              <a:t>5. Si los niños hacen una pregunta que lo deja </a:t>
            </a:r>
            <a:r>
              <a:rPr lang="en-US" sz="3000" b="1" i="0" u="sng" strike="noStrike" cap="none" baseline="0">
                <a:solidFill>
                  <a:schemeClr val="dk1"/>
                </a:solidFill>
                <a:latin typeface="Times New Roman"/>
                <a:ea typeface="Times New Roman"/>
                <a:cs typeface="Times New Roman"/>
                <a:sym typeface="Times New Roman"/>
              </a:rPr>
              <a:t>perplejo</a:t>
            </a:r>
            <a:r>
              <a:rPr lang="en-US" sz="3000" b="1" i="0" u="none" strike="noStrike" cap="none" baseline="0">
                <a:solidFill>
                  <a:schemeClr val="dk1"/>
                </a:solidFill>
                <a:latin typeface="Times New Roman"/>
                <a:ea typeface="Times New Roman"/>
                <a:cs typeface="Times New Roman"/>
                <a:sym typeface="Times New Roman"/>
              </a:rPr>
              <a:t>, trate de que juntos encuentren la respuesta.</a:t>
            </a:r>
          </a:p>
          <a:p>
            <a:pPr marL="342900" marR="0" lvl="0" indent="-342900" algn="l" rtl="0">
              <a:spcBef>
                <a:spcPts val="600"/>
              </a:spcBef>
              <a:spcAft>
                <a:spcPts val="0"/>
              </a:spcAft>
              <a:buClr>
                <a:schemeClr val="dk1"/>
              </a:buClr>
              <a:buSzPct val="25000"/>
              <a:buFont typeface="Times New Roman"/>
              <a:buNone/>
            </a:pPr>
            <a:r>
              <a:rPr lang="en-US" sz="3000" b="1" i="0" u="none" strike="noStrike" cap="none" baseline="0">
                <a:solidFill>
                  <a:schemeClr val="dk1"/>
                </a:solidFill>
                <a:latin typeface="Times New Roman"/>
                <a:ea typeface="Times New Roman"/>
                <a:cs typeface="Times New Roman"/>
                <a:sym typeface="Times New Roman"/>
              </a:rPr>
              <a:t>6. Si los niños parecen </a:t>
            </a:r>
            <a:r>
              <a:rPr lang="en-US" sz="3000" b="1" i="0" u="sng" strike="noStrike" cap="none" baseline="0">
                <a:solidFill>
                  <a:schemeClr val="dk1"/>
                </a:solidFill>
                <a:latin typeface="Times New Roman"/>
                <a:ea typeface="Times New Roman"/>
                <a:cs typeface="Times New Roman"/>
                <a:sym typeface="Times New Roman"/>
              </a:rPr>
              <a:t>aburridos</a:t>
            </a:r>
            <a:r>
              <a:rPr lang="en-US" sz="3000" b="1" i="0" u="none" strike="noStrike" cap="none" baseline="0">
                <a:solidFill>
                  <a:schemeClr val="dk1"/>
                </a:solidFill>
                <a:latin typeface="Times New Roman"/>
                <a:ea typeface="Times New Roman"/>
                <a:cs typeface="Times New Roman"/>
                <a:sym typeface="Times New Roman"/>
              </a:rPr>
              <a:t>, no se desanime.</a:t>
            </a:r>
          </a:p>
          <a:p>
            <a:pPr marL="342900" marR="0" lvl="0" indent="-342900" algn="l" rtl="0">
              <a:spcBef>
                <a:spcPts val="600"/>
              </a:spcBef>
              <a:spcAft>
                <a:spcPts val="0"/>
              </a:spcAft>
              <a:buClr>
                <a:schemeClr val="dk1"/>
              </a:buClr>
              <a:buSzPct val="25000"/>
              <a:buFont typeface="Times New Roman"/>
              <a:buNone/>
            </a:pPr>
            <a:r>
              <a:rPr lang="en-US" sz="3000" b="1" i="0" u="none" strike="noStrike" cap="none" baseline="0">
                <a:solidFill>
                  <a:schemeClr val="dk1"/>
                </a:solidFill>
                <a:latin typeface="Times New Roman"/>
                <a:ea typeface="Times New Roman"/>
                <a:cs typeface="Times New Roman"/>
                <a:sym typeface="Times New Roman"/>
              </a:rPr>
              <a:t>7. Si los niños tienen problema para permanecer </a:t>
            </a:r>
            <a:r>
              <a:rPr lang="en-US" sz="3000" b="1" i="0" u="sng" strike="noStrike" cap="none" baseline="0">
                <a:solidFill>
                  <a:schemeClr val="dk1"/>
                </a:solidFill>
                <a:latin typeface="Times New Roman"/>
                <a:ea typeface="Times New Roman"/>
                <a:cs typeface="Times New Roman"/>
                <a:sym typeface="Times New Roman"/>
              </a:rPr>
              <a:t>sentados</a:t>
            </a:r>
            <a:r>
              <a:rPr lang="en-US" sz="3000" b="1" i="0" u="none" strike="noStrike" cap="none" baseline="0">
                <a:solidFill>
                  <a:schemeClr val="dk1"/>
                </a:solidFill>
                <a:latin typeface="Times New Roman"/>
                <a:ea typeface="Times New Roman"/>
                <a:cs typeface="Times New Roman"/>
                <a:sym typeface="Times New Roman"/>
              </a:rPr>
              <a:t>, póngales una actividad.</a:t>
            </a:r>
          </a:p>
          <a:p>
            <a:endParaRPr lang="en-US" sz="3000" b="1" i="0" u="none" strike="noStrike" cap="none" baseline="0">
              <a:solidFill>
                <a:schemeClr val="dk1"/>
              </a:solidFill>
              <a:latin typeface="Times New Roman"/>
              <a:ea typeface="Times New Roman"/>
              <a:cs typeface="Times New Roman"/>
              <a:sym typeface="Times New Roman"/>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71">
                                            <p:txEl>
                                              <p:pRg st="0" end="0"/>
                                            </p:txEl>
                                          </p:spTgt>
                                        </p:tgtEl>
                                        <p:attrNameLst>
                                          <p:attrName>style.visibility</p:attrName>
                                        </p:attrNameLst>
                                      </p:cBhvr>
                                      <p:to>
                                        <p:strVal val="visible"/>
                                      </p:to>
                                    </p:set>
                                    <p:animEffect transition="in" filter="fade">
                                      <p:cBhvr>
                                        <p:cTn id="7" dur="500"/>
                                        <p:tgtEl>
                                          <p:spTgt spid="3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71">
                                            <p:txEl>
                                              <p:pRg st="1" end="1"/>
                                            </p:txEl>
                                          </p:spTgt>
                                        </p:tgtEl>
                                        <p:attrNameLst>
                                          <p:attrName>style.visibility</p:attrName>
                                        </p:attrNameLst>
                                      </p:cBhvr>
                                      <p:to>
                                        <p:strVal val="visible"/>
                                      </p:to>
                                    </p:set>
                                    <p:animEffect transition="in" filter="fade">
                                      <p:cBhvr>
                                        <p:cTn id="12" dur="500"/>
                                        <p:tgtEl>
                                          <p:spTgt spid="3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71">
                                            <p:txEl>
                                              <p:pRg st="2" end="2"/>
                                            </p:txEl>
                                          </p:spTgt>
                                        </p:tgtEl>
                                        <p:attrNameLst>
                                          <p:attrName>style.visibility</p:attrName>
                                        </p:attrNameLst>
                                      </p:cBhvr>
                                      <p:to>
                                        <p:strVal val="visible"/>
                                      </p:to>
                                    </p:set>
                                    <p:animEffect transition="in" filter="fade">
                                      <p:cBhvr>
                                        <p:cTn id="17" dur="500"/>
                                        <p:tgtEl>
                                          <p:spTgt spid="37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71">
                                            <p:txEl>
                                              <p:pRg st="3" end="3"/>
                                            </p:txEl>
                                          </p:spTgt>
                                        </p:tgtEl>
                                        <p:attrNameLst>
                                          <p:attrName>style.visibility</p:attrName>
                                        </p:attrNameLst>
                                      </p:cBhvr>
                                      <p:to>
                                        <p:strVal val="visible"/>
                                      </p:to>
                                    </p:set>
                                    <p:animEffect transition="in" filter="fade">
                                      <p:cBhvr>
                                        <p:cTn id="22" dur="500"/>
                                        <p:tgtEl>
                                          <p:spTgt spid="37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71">
                                            <p:txEl>
                                              <p:pRg st="4" end="4"/>
                                            </p:txEl>
                                          </p:spTgt>
                                        </p:tgtEl>
                                        <p:attrNameLst>
                                          <p:attrName>style.visibility</p:attrName>
                                        </p:attrNameLst>
                                      </p:cBhvr>
                                      <p:to>
                                        <p:strVal val="visible"/>
                                      </p:to>
                                    </p:set>
                                    <p:animEffect transition="in" filter="fade">
                                      <p:cBhvr>
                                        <p:cTn id="27" dur="500"/>
                                        <p:tgtEl>
                                          <p:spTgt spid="3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76"/>
        <p:cNvGrpSpPr/>
        <p:nvPr/>
      </p:nvGrpSpPr>
      <p:grpSpPr>
        <a:xfrm>
          <a:off x="0" y="0"/>
          <a:ext cx="0" cy="0"/>
          <a:chOff x="0" y="0"/>
          <a:chExt cx="0" cy="0"/>
        </a:xfrm>
      </p:grpSpPr>
      <p:sp>
        <p:nvSpPr>
          <p:cNvPr id="377" name="Shape 377"/>
          <p:cNvSpPr txBox="1">
            <a:spLocks noGrp="1"/>
          </p:cNvSpPr>
          <p:nvPr>
            <p:ph type="body" idx="1"/>
          </p:nvPr>
        </p:nvSpPr>
        <p:spPr>
          <a:xfrm>
            <a:off x="609600" y="762000"/>
            <a:ext cx="7467600" cy="5029199"/>
          </a:xfrm>
          <a:prstGeom prst="rect">
            <a:avLst/>
          </a:prstGeom>
          <a:noFill/>
          <a:ln>
            <a:noFill/>
          </a:ln>
        </p:spPr>
        <p:txBody>
          <a:bodyPr lIns="91425" tIns="45700" rIns="91425" bIns="45700" anchor="t" anchorCtr="0">
            <a:noAutofit/>
          </a:bodyPr>
          <a:lstStyle/>
          <a:p>
            <a:pPr marL="342900" marR="0" lvl="0" indent="-342900" algn="l" rtl="0">
              <a:spcBef>
                <a:spcPts val="720"/>
              </a:spcBef>
              <a:spcAft>
                <a:spcPts val="0"/>
              </a:spcAft>
              <a:buClr>
                <a:schemeClr val="dk1"/>
              </a:buClr>
              <a:buSzPct val="25000"/>
              <a:buFont typeface="Times New Roman"/>
              <a:buNone/>
            </a:pPr>
            <a:r>
              <a:rPr lang="en-US" sz="3600" b="1" i="0" u="none" strike="noStrike" cap="none" baseline="0">
                <a:solidFill>
                  <a:schemeClr val="dk1"/>
                </a:solidFill>
                <a:latin typeface="Times New Roman"/>
                <a:ea typeface="Times New Roman"/>
                <a:cs typeface="Times New Roman"/>
                <a:sym typeface="Times New Roman"/>
              </a:rPr>
              <a:t>8. Trate de incluir en el culto tantos </a:t>
            </a:r>
            <a:r>
              <a:rPr lang="en-US" sz="3600" b="1" i="0" u="sng" strike="noStrike" cap="none" baseline="0">
                <a:solidFill>
                  <a:schemeClr val="dk1"/>
                </a:solidFill>
                <a:latin typeface="Times New Roman"/>
                <a:ea typeface="Times New Roman"/>
                <a:cs typeface="Times New Roman"/>
                <a:sym typeface="Times New Roman"/>
              </a:rPr>
              <a:t>sentidos</a:t>
            </a:r>
            <a:r>
              <a:rPr lang="en-US" sz="3600" b="1" i="0" u="none" strike="noStrike" cap="none" baseline="0">
                <a:solidFill>
                  <a:schemeClr val="dk1"/>
                </a:solidFill>
                <a:latin typeface="Times New Roman"/>
                <a:ea typeface="Times New Roman"/>
                <a:cs typeface="Times New Roman"/>
                <a:sym typeface="Times New Roman"/>
              </a:rPr>
              <a:t> como sea posible. </a:t>
            </a:r>
          </a:p>
          <a:p>
            <a:pPr marL="342900" marR="0" lvl="0" indent="-342900" algn="l" rtl="0">
              <a:spcBef>
                <a:spcPts val="720"/>
              </a:spcBef>
              <a:spcAft>
                <a:spcPts val="0"/>
              </a:spcAft>
              <a:buClr>
                <a:schemeClr val="dk1"/>
              </a:buClr>
              <a:buSzPct val="25000"/>
              <a:buFont typeface="Times New Roman"/>
              <a:buNone/>
            </a:pPr>
            <a:r>
              <a:rPr lang="en-US" sz="3600" b="1" i="0" u="none" strike="noStrike" cap="none" baseline="0">
                <a:solidFill>
                  <a:schemeClr val="dk1"/>
                </a:solidFill>
                <a:latin typeface="Times New Roman"/>
                <a:ea typeface="Times New Roman"/>
                <a:cs typeface="Times New Roman"/>
                <a:sym typeface="Times New Roman"/>
              </a:rPr>
              <a:t>9. Utilice sus </a:t>
            </a:r>
            <a:r>
              <a:rPr lang="en-US" sz="3600" b="1" i="0" u="sng" strike="noStrike" cap="none" baseline="0">
                <a:solidFill>
                  <a:schemeClr val="dk1"/>
                </a:solidFill>
                <a:latin typeface="Times New Roman"/>
                <a:ea typeface="Times New Roman"/>
                <a:cs typeface="Times New Roman"/>
                <a:sym typeface="Times New Roman"/>
              </a:rPr>
              <a:t>Recursos.</a:t>
            </a:r>
          </a:p>
          <a:p>
            <a:pPr marL="342900" marR="0" lvl="0" indent="-342900" algn="l" rtl="0">
              <a:spcBef>
                <a:spcPts val="720"/>
              </a:spcBef>
              <a:spcAft>
                <a:spcPts val="0"/>
              </a:spcAft>
              <a:buClr>
                <a:schemeClr val="dk1"/>
              </a:buClr>
              <a:buSzPct val="25000"/>
              <a:buFont typeface="Times New Roman"/>
              <a:buNone/>
            </a:pPr>
            <a:r>
              <a:rPr lang="en-US" sz="3600" b="1" i="0" u="none" strike="noStrike" cap="none" baseline="0">
                <a:solidFill>
                  <a:schemeClr val="dk1"/>
                </a:solidFill>
                <a:latin typeface="Times New Roman"/>
                <a:ea typeface="Times New Roman"/>
                <a:cs typeface="Times New Roman"/>
                <a:sym typeface="Times New Roman"/>
              </a:rPr>
              <a:t>10. Siga adelante con los </a:t>
            </a:r>
            <a:r>
              <a:rPr lang="en-US" sz="3600" b="1" i="0" u="sng" strike="noStrike" cap="none" baseline="0">
                <a:solidFill>
                  <a:schemeClr val="dk1"/>
                </a:solidFill>
                <a:latin typeface="Times New Roman"/>
                <a:ea typeface="Times New Roman"/>
                <a:cs typeface="Times New Roman"/>
                <a:sym typeface="Times New Roman"/>
              </a:rPr>
              <a:t>niños</a:t>
            </a:r>
            <a:r>
              <a:rPr lang="en-US" sz="3600" b="1" i="0" u="none" strike="noStrike" cap="none" baseline="0">
                <a:solidFill>
                  <a:schemeClr val="dk1"/>
                </a:solidFill>
                <a:latin typeface="Times New Roman"/>
                <a:ea typeface="Times New Roman"/>
                <a:cs typeface="Times New Roman"/>
                <a:sym typeface="Times New Roman"/>
              </a:rPr>
              <a:t> que tenga.</a:t>
            </a:r>
          </a:p>
          <a:p>
            <a:pPr marL="342900" marR="0" lvl="0" indent="-342900" algn="l" rtl="0">
              <a:spcBef>
                <a:spcPts val="720"/>
              </a:spcBef>
              <a:spcAft>
                <a:spcPts val="0"/>
              </a:spcAft>
              <a:buClr>
                <a:schemeClr val="dk1"/>
              </a:buClr>
              <a:buSzPct val="25000"/>
              <a:buFont typeface="Times New Roman"/>
              <a:buNone/>
            </a:pPr>
            <a:r>
              <a:rPr lang="en-US" sz="3600" b="1" i="0" u="none" strike="noStrike" cap="none" baseline="0">
                <a:solidFill>
                  <a:schemeClr val="dk1"/>
                </a:solidFill>
                <a:latin typeface="Times New Roman"/>
                <a:ea typeface="Times New Roman"/>
                <a:cs typeface="Times New Roman"/>
                <a:sym typeface="Times New Roman"/>
              </a:rPr>
              <a:t>11.  Refuerce la </a:t>
            </a:r>
            <a:r>
              <a:rPr lang="en-US" sz="3600" b="1" i="0" u="sng" strike="noStrike" cap="none" baseline="0">
                <a:solidFill>
                  <a:schemeClr val="dk1"/>
                </a:solidFill>
                <a:latin typeface="Times New Roman"/>
                <a:ea typeface="Times New Roman"/>
                <a:cs typeface="Times New Roman"/>
                <a:sym typeface="Times New Roman"/>
              </a:rPr>
              <a:t>aplicación</a:t>
            </a:r>
            <a:r>
              <a:rPr lang="en-US" sz="3600" b="1" i="0" u="none" strike="noStrike" cap="none" baseline="0">
                <a:solidFill>
                  <a:schemeClr val="dk1"/>
                </a:solidFill>
                <a:latin typeface="Times New Roman"/>
                <a:ea typeface="Times New Roman"/>
                <a:cs typeface="Times New Roman"/>
                <a:sym typeface="Times New Roman"/>
              </a:rPr>
              <a:t> durante toda la semana, después de la devoción.  </a:t>
            </a:r>
          </a:p>
          <a:p>
            <a:endParaRPr lang="en-US" sz="3600" b="1" i="0" u="none" strike="noStrike" cap="none" baseline="0">
              <a:solidFill>
                <a:schemeClr val="dk1"/>
              </a:solidFill>
              <a:latin typeface="Times New Roman"/>
              <a:ea typeface="Times New Roman"/>
              <a:cs typeface="Times New Roman"/>
              <a:sym typeface="Times New Roman"/>
            </a:endParaRPr>
          </a:p>
        </p:txBody>
      </p:sp>
      <p:sp>
        <p:nvSpPr>
          <p:cNvPr id="378" name="Shape 378"/>
          <p:cNvSpPr/>
          <p:nvPr/>
        </p:nvSpPr>
        <p:spPr>
          <a:xfrm rot="569082">
            <a:off x="6711663" y="4527113"/>
            <a:ext cx="2553239" cy="2135112"/>
          </a:xfrm>
          <a:prstGeom prst="rect">
            <a:avLst/>
          </a:prstGeom>
          <a:blipFill>
            <a:blip r:embed="rId3"/>
            <a:stretch>
              <a:fillRect/>
            </a:stretch>
          </a:blipFill>
        </p:spPr>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77">
                                            <p:txEl>
                                              <p:pRg st="0" end="0"/>
                                            </p:txEl>
                                          </p:spTgt>
                                        </p:tgtEl>
                                        <p:attrNameLst>
                                          <p:attrName>style.visibility</p:attrName>
                                        </p:attrNameLst>
                                      </p:cBhvr>
                                      <p:to>
                                        <p:strVal val="visible"/>
                                      </p:to>
                                    </p:set>
                                    <p:animEffect transition="in" filter="fade">
                                      <p:cBhvr>
                                        <p:cTn id="7" dur="500"/>
                                        <p:tgtEl>
                                          <p:spTgt spid="37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77">
                                            <p:txEl>
                                              <p:pRg st="1" end="1"/>
                                            </p:txEl>
                                          </p:spTgt>
                                        </p:tgtEl>
                                        <p:attrNameLst>
                                          <p:attrName>style.visibility</p:attrName>
                                        </p:attrNameLst>
                                      </p:cBhvr>
                                      <p:to>
                                        <p:strVal val="visible"/>
                                      </p:to>
                                    </p:set>
                                    <p:animEffect transition="in" filter="fade">
                                      <p:cBhvr>
                                        <p:cTn id="12" dur="500"/>
                                        <p:tgtEl>
                                          <p:spTgt spid="37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77">
                                            <p:txEl>
                                              <p:pRg st="2" end="2"/>
                                            </p:txEl>
                                          </p:spTgt>
                                        </p:tgtEl>
                                        <p:attrNameLst>
                                          <p:attrName>style.visibility</p:attrName>
                                        </p:attrNameLst>
                                      </p:cBhvr>
                                      <p:to>
                                        <p:strVal val="visible"/>
                                      </p:to>
                                    </p:set>
                                    <p:animEffect transition="in" filter="fade">
                                      <p:cBhvr>
                                        <p:cTn id="17" dur="500"/>
                                        <p:tgtEl>
                                          <p:spTgt spid="37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77">
                                            <p:txEl>
                                              <p:pRg st="3" end="3"/>
                                            </p:txEl>
                                          </p:spTgt>
                                        </p:tgtEl>
                                        <p:attrNameLst>
                                          <p:attrName>style.visibility</p:attrName>
                                        </p:attrNameLst>
                                      </p:cBhvr>
                                      <p:to>
                                        <p:strVal val="visible"/>
                                      </p:to>
                                    </p:set>
                                    <p:animEffect transition="in" filter="fade">
                                      <p:cBhvr>
                                        <p:cTn id="22" dur="500"/>
                                        <p:tgtEl>
                                          <p:spTgt spid="37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77">
                                            <p:txEl>
                                              <p:pRg st="4" end="4"/>
                                            </p:txEl>
                                          </p:spTgt>
                                        </p:tgtEl>
                                        <p:attrNameLst>
                                          <p:attrName>style.visibility</p:attrName>
                                        </p:attrNameLst>
                                      </p:cBhvr>
                                      <p:to>
                                        <p:strVal val="visible"/>
                                      </p:to>
                                    </p:set>
                                    <p:animEffect transition="in" filter="fade">
                                      <p:cBhvr>
                                        <p:cTn id="27" dur="500"/>
                                        <p:tgtEl>
                                          <p:spTgt spid="37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Shape 384"/>
          <p:cNvSpPr txBox="1">
            <a:spLocks noGrp="1"/>
          </p:cNvSpPr>
          <p:nvPr>
            <p:ph type="body" idx="1"/>
          </p:nvPr>
        </p:nvSpPr>
        <p:spPr>
          <a:xfrm>
            <a:off x="609600" y="762000"/>
            <a:ext cx="7467600" cy="5029199"/>
          </a:xfrm>
          <a:prstGeom prst="rect">
            <a:avLst/>
          </a:prstGeom>
          <a:noFill/>
          <a:ln>
            <a:noFill/>
          </a:ln>
        </p:spPr>
        <p:txBody>
          <a:bodyPr lIns="91425" tIns="45700" rIns="91425" bIns="45700" anchor="t" anchorCtr="0">
            <a:noAutofit/>
          </a:bodyPr>
          <a:lstStyle/>
          <a:p>
            <a:pPr marL="742950" marR="0" lvl="0" indent="-742950" algn="l" rtl="0">
              <a:spcBef>
                <a:spcPts val="720"/>
              </a:spcBef>
              <a:spcAft>
                <a:spcPts val="0"/>
              </a:spcAft>
              <a:buClr>
                <a:schemeClr val="dk1"/>
              </a:buClr>
              <a:buSzPct val="100000"/>
              <a:buFont typeface="Times New Roman"/>
              <a:buAutoNum type="arabicPeriod" startAt="12"/>
            </a:pPr>
            <a:r>
              <a:rPr lang="en-US" sz="3600" b="1" i="0" u="none" strike="noStrike" cap="none" baseline="0">
                <a:solidFill>
                  <a:schemeClr val="dk1"/>
                </a:solidFill>
                <a:latin typeface="Times New Roman"/>
                <a:ea typeface="Times New Roman"/>
                <a:cs typeface="Times New Roman"/>
                <a:sym typeface="Times New Roman"/>
              </a:rPr>
              <a:t>Que sea relevante. Que puedan hacer la conexión entre la enseñanza y la vida diaria actual.</a:t>
            </a:r>
          </a:p>
          <a:p>
            <a:pPr marL="742950" marR="0" lvl="0" indent="-742950" algn="l" rtl="0">
              <a:spcBef>
                <a:spcPts val="720"/>
              </a:spcBef>
              <a:spcAft>
                <a:spcPts val="0"/>
              </a:spcAft>
              <a:buClr>
                <a:schemeClr val="dk1"/>
              </a:buClr>
              <a:buSzPct val="25000"/>
              <a:buFont typeface="Times New Roman"/>
              <a:buNone/>
            </a:pPr>
            <a:r>
              <a:rPr lang="en-US" sz="3600" b="1" i="0" u="none" strike="noStrike" cap="none" baseline="0">
                <a:solidFill>
                  <a:schemeClr val="dk1"/>
                </a:solidFill>
                <a:latin typeface="Times New Roman"/>
                <a:ea typeface="Times New Roman"/>
                <a:cs typeface="Times New Roman"/>
                <a:sym typeface="Times New Roman"/>
              </a:rPr>
              <a:t>	Es importante que puedan </a:t>
            </a:r>
            <a:r>
              <a:rPr lang="en-US" sz="3600" b="1" i="0" u="sng" strike="noStrike" cap="none" baseline="0">
                <a:solidFill>
                  <a:schemeClr val="dk1"/>
                </a:solidFill>
                <a:latin typeface="Times New Roman"/>
                <a:ea typeface="Times New Roman"/>
                <a:cs typeface="Times New Roman"/>
                <a:sym typeface="Times New Roman"/>
              </a:rPr>
              <a:t>aplicar</a:t>
            </a:r>
            <a:r>
              <a:rPr lang="en-US" sz="3600" b="1" i="0" u="none" strike="noStrike" cap="none" baseline="0">
                <a:solidFill>
                  <a:schemeClr val="dk1"/>
                </a:solidFill>
                <a:latin typeface="Times New Roman"/>
                <a:ea typeface="Times New Roman"/>
                <a:cs typeface="Times New Roman"/>
                <a:sym typeface="Times New Roman"/>
              </a:rPr>
              <a:t> la lección a la vida diaria.   </a:t>
            </a:r>
          </a:p>
          <a:p>
            <a:endParaRPr lang="en-US" sz="3600" b="1" i="0" u="none" strike="noStrike" cap="none" baseline="0">
              <a:solidFill>
                <a:schemeClr val="dk1"/>
              </a:solidFill>
              <a:latin typeface="Times New Roman"/>
              <a:ea typeface="Times New Roman"/>
              <a:cs typeface="Times New Roman"/>
              <a:sym typeface="Times New Roman"/>
            </a:endParaRPr>
          </a:p>
        </p:txBody>
      </p:sp>
      <p:sp>
        <p:nvSpPr>
          <p:cNvPr id="385" name="Shape 385"/>
          <p:cNvSpPr/>
          <p:nvPr/>
        </p:nvSpPr>
        <p:spPr>
          <a:xfrm rot="569082">
            <a:off x="6711663" y="4527113"/>
            <a:ext cx="2553239" cy="2135112"/>
          </a:xfrm>
          <a:prstGeom prst="rect">
            <a:avLst/>
          </a:prstGeom>
          <a:blipFill>
            <a:blip r:embed="rId3"/>
            <a:stretch>
              <a:fillRect/>
            </a:stretch>
          </a:blipFill>
        </p:spPr>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84">
                                            <p:txEl>
                                              <p:pRg st="0" end="0"/>
                                            </p:txEl>
                                          </p:spTgt>
                                        </p:tgtEl>
                                        <p:attrNameLst>
                                          <p:attrName>style.visibility</p:attrName>
                                        </p:attrNameLst>
                                      </p:cBhvr>
                                      <p:to>
                                        <p:strVal val="visible"/>
                                      </p:to>
                                    </p:set>
                                    <p:animEffect transition="in" filter="fade">
                                      <p:cBhvr>
                                        <p:cTn id="7" dur="500"/>
                                        <p:tgtEl>
                                          <p:spTgt spid="38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84">
                                            <p:txEl>
                                              <p:pRg st="1" end="1"/>
                                            </p:txEl>
                                          </p:spTgt>
                                        </p:tgtEl>
                                        <p:attrNameLst>
                                          <p:attrName>style.visibility</p:attrName>
                                        </p:attrNameLst>
                                      </p:cBhvr>
                                      <p:to>
                                        <p:strVal val="visible"/>
                                      </p:to>
                                    </p:set>
                                    <p:animEffect transition="in" filter="fade">
                                      <p:cBhvr>
                                        <p:cTn id="12" dur="500"/>
                                        <p:tgtEl>
                                          <p:spTgt spid="38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84">
                                            <p:txEl>
                                              <p:pRg st="2" end="2"/>
                                            </p:txEl>
                                          </p:spTgt>
                                        </p:tgtEl>
                                        <p:attrNameLst>
                                          <p:attrName>style.visibility</p:attrName>
                                        </p:attrNameLst>
                                      </p:cBhvr>
                                      <p:to>
                                        <p:strVal val="visible"/>
                                      </p:to>
                                    </p:set>
                                    <p:animEffect transition="in" filter="fade">
                                      <p:cBhvr>
                                        <p:cTn id="17" dur="500"/>
                                        <p:tgtEl>
                                          <p:spTgt spid="38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Shape 391"/>
          <p:cNvSpPr txBox="1">
            <a:spLocks noGrp="1"/>
          </p:cNvSpPr>
          <p:nvPr>
            <p:ph type="title"/>
          </p:nvPr>
        </p:nvSpPr>
        <p:spPr>
          <a:xfrm>
            <a:off x="457200" y="685800"/>
            <a:ext cx="7772400" cy="11430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000" b="1" i="0" u="none" strike="noStrike" cap="none" baseline="0">
                <a:solidFill>
                  <a:schemeClr val="dk1"/>
                </a:solidFill>
                <a:latin typeface="Times New Roman"/>
                <a:ea typeface="Times New Roman"/>
                <a:cs typeface="Times New Roman"/>
                <a:sym typeface="Times New Roman"/>
              </a:rPr>
              <a:t>Por qué tan pocos hombres conducen los devocionales</a:t>
            </a:r>
          </a:p>
        </p:txBody>
      </p:sp>
      <p:sp>
        <p:nvSpPr>
          <p:cNvPr id="392" name="Shape 392"/>
          <p:cNvSpPr txBox="1">
            <a:spLocks noGrp="1"/>
          </p:cNvSpPr>
          <p:nvPr>
            <p:ph type="body" idx="1"/>
          </p:nvPr>
        </p:nvSpPr>
        <p:spPr>
          <a:xfrm>
            <a:off x="609600" y="1905000"/>
            <a:ext cx="7772400" cy="3657600"/>
          </a:xfrm>
          <a:prstGeom prst="rect">
            <a:avLst/>
          </a:prstGeom>
          <a:noFill/>
          <a:ln>
            <a:noFill/>
          </a:ln>
        </p:spPr>
        <p:txBody>
          <a:bodyPr lIns="91425" tIns="45700" rIns="91425" bIns="45700" anchor="t" anchorCtr="0">
            <a:noAutofit/>
          </a:bodyPr>
          <a:lstStyle/>
          <a:p>
            <a:pPr marL="571500" indent="-571500">
              <a:spcBef>
                <a:spcPts val="720"/>
              </a:spcBef>
              <a:buSzPct val="111979"/>
            </a:pPr>
            <a:r>
              <a:rPr lang="en-US" sz="3600" b="1" i="0" u="none" strike="noStrike" cap="none" baseline="0" dirty="0" err="1" smtClean="0">
                <a:solidFill>
                  <a:schemeClr val="dk1"/>
                </a:solidFill>
                <a:latin typeface="Times New Roman"/>
                <a:ea typeface="Times New Roman"/>
                <a:cs typeface="Times New Roman"/>
                <a:sym typeface="Times New Roman"/>
              </a:rPr>
              <a:t>Sienten</a:t>
            </a:r>
            <a:r>
              <a:rPr lang="en-US" sz="3600" b="1" i="0" u="none" strike="noStrike" cap="none" baseline="0" dirty="0" smtClean="0">
                <a:solidFill>
                  <a:schemeClr val="dk1"/>
                </a:solidFill>
                <a:latin typeface="Times New Roman"/>
                <a:ea typeface="Times New Roman"/>
                <a:cs typeface="Times New Roman"/>
                <a:sym typeface="Times New Roman"/>
              </a:rPr>
              <a:t> </a:t>
            </a:r>
            <a:r>
              <a:rPr lang="en-US" sz="3600" b="1" i="0" u="none" strike="noStrike" cap="none" baseline="0" dirty="0" err="1">
                <a:solidFill>
                  <a:schemeClr val="dk1"/>
                </a:solidFill>
                <a:latin typeface="Times New Roman"/>
                <a:ea typeface="Times New Roman"/>
                <a:cs typeface="Times New Roman"/>
                <a:sym typeface="Times New Roman"/>
              </a:rPr>
              <a:t>que</a:t>
            </a:r>
            <a:r>
              <a:rPr lang="en-US" sz="3600" b="1" i="0" u="none" strike="noStrike" cap="none" baseline="0" dirty="0">
                <a:solidFill>
                  <a:schemeClr val="dk1"/>
                </a:solidFill>
                <a:latin typeface="Times New Roman"/>
                <a:ea typeface="Times New Roman"/>
                <a:cs typeface="Times New Roman"/>
                <a:sym typeface="Times New Roman"/>
              </a:rPr>
              <a:t> no </a:t>
            </a:r>
            <a:r>
              <a:rPr lang="en-US" sz="3600" b="1" i="0" u="none" strike="noStrike" cap="none" baseline="0" dirty="0" err="1">
                <a:solidFill>
                  <a:schemeClr val="dk1"/>
                </a:solidFill>
                <a:latin typeface="Times New Roman"/>
                <a:ea typeface="Times New Roman"/>
                <a:cs typeface="Times New Roman"/>
                <a:sym typeface="Times New Roman"/>
              </a:rPr>
              <a:t>saben</a:t>
            </a:r>
            <a:r>
              <a:rPr lang="en-US" sz="3600" b="1" i="0" u="none" strike="noStrike" cap="none" baseline="0" dirty="0">
                <a:solidFill>
                  <a:schemeClr val="dk1"/>
                </a:solidFill>
                <a:latin typeface="Times New Roman"/>
                <a:ea typeface="Times New Roman"/>
                <a:cs typeface="Times New Roman"/>
                <a:sym typeface="Times New Roman"/>
              </a:rPr>
              <a:t> </a:t>
            </a:r>
            <a:r>
              <a:rPr lang="en-US" sz="3600" b="1" i="0" u="none" strike="noStrike" cap="none" baseline="0" dirty="0" err="1">
                <a:solidFill>
                  <a:schemeClr val="dk1"/>
                </a:solidFill>
                <a:latin typeface="Times New Roman"/>
                <a:ea typeface="Times New Roman"/>
                <a:cs typeface="Times New Roman"/>
                <a:sym typeface="Times New Roman"/>
              </a:rPr>
              <a:t>cómo</a:t>
            </a:r>
            <a:r>
              <a:rPr lang="en-US" sz="3600" b="1" i="0" u="none" strike="noStrike" cap="none" baseline="0" dirty="0">
                <a:solidFill>
                  <a:schemeClr val="dk1"/>
                </a:solidFill>
                <a:latin typeface="Times New Roman"/>
                <a:ea typeface="Times New Roman"/>
                <a:cs typeface="Times New Roman"/>
                <a:sym typeface="Times New Roman"/>
              </a:rPr>
              <a:t> </a:t>
            </a:r>
            <a:r>
              <a:rPr lang="en-US" sz="3600" b="1" i="0" u="none" strike="noStrike" cap="none" baseline="0" dirty="0" err="1">
                <a:solidFill>
                  <a:schemeClr val="dk1"/>
                </a:solidFill>
                <a:latin typeface="Times New Roman"/>
                <a:ea typeface="Times New Roman"/>
                <a:cs typeface="Times New Roman"/>
                <a:sym typeface="Times New Roman"/>
              </a:rPr>
              <a:t>hacerlo</a:t>
            </a:r>
            <a:r>
              <a:rPr lang="en-US" sz="3600" b="1" i="0" u="none" strike="noStrike" cap="none" baseline="0" dirty="0">
                <a:solidFill>
                  <a:schemeClr val="dk1"/>
                </a:solidFill>
                <a:latin typeface="Times New Roman"/>
                <a:ea typeface="Times New Roman"/>
                <a:cs typeface="Times New Roman"/>
                <a:sym typeface="Times New Roman"/>
              </a:rPr>
              <a:t>.</a:t>
            </a:r>
          </a:p>
          <a:p>
            <a:pPr marL="342900" marR="0" lvl="0" indent="-342900" algn="l" rtl="0">
              <a:spcBef>
                <a:spcPts val="720"/>
              </a:spcBef>
              <a:spcAft>
                <a:spcPts val="0"/>
              </a:spcAft>
              <a:buClr>
                <a:schemeClr val="dk1"/>
              </a:buClr>
              <a:buSzPct val="99537"/>
              <a:buFont typeface="Arial"/>
              <a:buChar char="•"/>
            </a:pPr>
            <a:r>
              <a:rPr lang="en-US" sz="3600" b="1" i="0" u="none" strike="noStrike" cap="none" baseline="0" dirty="0">
                <a:solidFill>
                  <a:schemeClr val="dk1"/>
                </a:solidFill>
                <a:latin typeface="Times New Roman"/>
                <a:ea typeface="Times New Roman"/>
                <a:cs typeface="Times New Roman"/>
                <a:sym typeface="Times New Roman"/>
              </a:rPr>
              <a:t>No </a:t>
            </a:r>
            <a:r>
              <a:rPr lang="en-US" sz="3600" b="1" i="0" u="none" strike="noStrike" cap="none" baseline="0" dirty="0" err="1">
                <a:solidFill>
                  <a:schemeClr val="dk1"/>
                </a:solidFill>
                <a:latin typeface="Times New Roman"/>
                <a:ea typeface="Times New Roman"/>
                <a:cs typeface="Times New Roman"/>
                <a:sym typeface="Times New Roman"/>
              </a:rPr>
              <a:t>desean</a:t>
            </a:r>
            <a:r>
              <a:rPr lang="en-US" sz="3600" b="1" i="0" u="none" strike="noStrike" cap="none" baseline="0" dirty="0">
                <a:solidFill>
                  <a:schemeClr val="dk1"/>
                </a:solidFill>
                <a:latin typeface="Times New Roman"/>
                <a:ea typeface="Times New Roman"/>
                <a:cs typeface="Times New Roman"/>
                <a:sym typeface="Times New Roman"/>
              </a:rPr>
              <a:t> </a:t>
            </a:r>
            <a:r>
              <a:rPr lang="en-US" sz="3600" b="1" i="0" u="none" strike="noStrike" cap="none" baseline="0" dirty="0" err="1">
                <a:solidFill>
                  <a:schemeClr val="dk1"/>
                </a:solidFill>
                <a:latin typeface="Times New Roman"/>
                <a:ea typeface="Times New Roman"/>
                <a:cs typeface="Times New Roman"/>
                <a:sym typeface="Times New Roman"/>
              </a:rPr>
              <a:t>tener</a:t>
            </a:r>
            <a:r>
              <a:rPr lang="en-US" sz="3600" b="1" i="0" u="none" strike="noStrike" cap="none" baseline="0" dirty="0">
                <a:solidFill>
                  <a:schemeClr val="dk1"/>
                </a:solidFill>
                <a:latin typeface="Times New Roman"/>
                <a:ea typeface="Times New Roman"/>
                <a:cs typeface="Times New Roman"/>
                <a:sym typeface="Times New Roman"/>
              </a:rPr>
              <a:t> </a:t>
            </a:r>
            <a:r>
              <a:rPr lang="en-US" sz="3600" b="1" i="0" u="none" strike="noStrike" cap="none" baseline="0" dirty="0" err="1">
                <a:solidFill>
                  <a:schemeClr val="dk1"/>
                </a:solidFill>
                <a:latin typeface="Times New Roman"/>
                <a:ea typeface="Times New Roman"/>
                <a:cs typeface="Times New Roman"/>
                <a:sym typeface="Times New Roman"/>
              </a:rPr>
              <a:t>esa</a:t>
            </a:r>
            <a:r>
              <a:rPr lang="en-US" sz="3600" b="1" i="0" u="none" strike="noStrike" cap="none" baseline="0" dirty="0">
                <a:solidFill>
                  <a:schemeClr val="dk1"/>
                </a:solidFill>
                <a:latin typeface="Times New Roman"/>
                <a:ea typeface="Times New Roman"/>
                <a:cs typeface="Times New Roman"/>
                <a:sym typeface="Times New Roman"/>
              </a:rPr>
              <a:t> </a:t>
            </a:r>
            <a:r>
              <a:rPr lang="en-US" sz="3600" b="1" i="0" u="none" strike="noStrike" cap="none" baseline="0" dirty="0" err="1">
                <a:solidFill>
                  <a:schemeClr val="dk1"/>
                </a:solidFill>
                <a:latin typeface="Times New Roman"/>
                <a:ea typeface="Times New Roman"/>
                <a:cs typeface="Times New Roman"/>
                <a:sym typeface="Times New Roman"/>
              </a:rPr>
              <a:t>responsabilidad</a:t>
            </a:r>
            <a:r>
              <a:rPr lang="en-US" sz="3600" b="1" i="0" u="none" strike="noStrike" cap="none" baseline="0" dirty="0">
                <a:solidFill>
                  <a:schemeClr val="dk1"/>
                </a:solidFill>
                <a:latin typeface="Times New Roman"/>
                <a:ea typeface="Times New Roman"/>
                <a:cs typeface="Times New Roman"/>
                <a:sym typeface="Times New Roman"/>
              </a:rPr>
              <a:t>.</a:t>
            </a:r>
          </a:p>
          <a:p>
            <a:pPr marL="342900" marR="0" lvl="0" indent="-342900" algn="l" rtl="0">
              <a:spcBef>
                <a:spcPts val="720"/>
              </a:spcBef>
              <a:spcAft>
                <a:spcPts val="0"/>
              </a:spcAft>
              <a:buClr>
                <a:schemeClr val="dk1"/>
              </a:buClr>
              <a:buSzPct val="99537"/>
              <a:buFont typeface="Arial"/>
              <a:buChar char="•"/>
            </a:pPr>
            <a:r>
              <a:rPr lang="en-US" sz="3600" b="1" i="0" u="none" strike="noStrike" cap="none" baseline="0" dirty="0">
                <a:solidFill>
                  <a:schemeClr val="dk1"/>
                </a:solidFill>
                <a:latin typeface="Times New Roman"/>
                <a:ea typeface="Times New Roman"/>
                <a:cs typeface="Times New Roman"/>
                <a:sym typeface="Times New Roman"/>
              </a:rPr>
              <a:t>No </a:t>
            </a:r>
            <a:r>
              <a:rPr lang="en-US" sz="3600" b="1" i="0" u="none" strike="noStrike" cap="none" baseline="0" dirty="0" err="1">
                <a:solidFill>
                  <a:schemeClr val="dk1"/>
                </a:solidFill>
                <a:latin typeface="Times New Roman"/>
                <a:ea typeface="Times New Roman"/>
                <a:cs typeface="Times New Roman"/>
                <a:sym typeface="Times New Roman"/>
              </a:rPr>
              <a:t>toman</a:t>
            </a:r>
            <a:r>
              <a:rPr lang="en-US" sz="3600" b="1" i="0" u="none" strike="noStrike" cap="none" baseline="0" dirty="0">
                <a:solidFill>
                  <a:schemeClr val="dk1"/>
                </a:solidFill>
                <a:latin typeface="Times New Roman"/>
                <a:ea typeface="Times New Roman"/>
                <a:cs typeface="Times New Roman"/>
                <a:sym typeface="Times New Roman"/>
              </a:rPr>
              <a:t> el control.</a:t>
            </a:r>
          </a:p>
          <a:p>
            <a:endParaRPr lang="en-US" sz="3600" b="1" i="0" u="none" strike="noStrike" cap="none" baseline="0" dirty="0">
              <a:solidFill>
                <a:schemeClr val="dk1"/>
              </a:solidFill>
              <a:latin typeface="Times New Roman"/>
              <a:ea typeface="Times New Roman"/>
              <a:cs typeface="Times New Roman"/>
              <a:sym typeface="Times New Roman"/>
            </a:endParaRPr>
          </a:p>
        </p:txBody>
      </p:sp>
      <p:sp>
        <p:nvSpPr>
          <p:cNvPr id="393" name="Shape 393"/>
          <p:cNvSpPr/>
          <p:nvPr/>
        </p:nvSpPr>
        <p:spPr>
          <a:xfrm rot="304665">
            <a:off x="6026091" y="4608813"/>
            <a:ext cx="2641599" cy="1981199"/>
          </a:xfrm>
          <a:prstGeom prst="rect">
            <a:avLst/>
          </a:prstGeom>
          <a:blipFill>
            <a:blip r:embed="rId3"/>
            <a:stretch>
              <a:fillRect/>
            </a:stretch>
          </a:blipFill>
        </p:spPr>
      </p:sp>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92">
                                            <p:txEl>
                                              <p:pRg st="0" end="0"/>
                                            </p:txEl>
                                          </p:spTgt>
                                        </p:tgtEl>
                                        <p:attrNameLst>
                                          <p:attrName>style.visibility</p:attrName>
                                        </p:attrNameLst>
                                      </p:cBhvr>
                                      <p:to>
                                        <p:strVal val="visible"/>
                                      </p:to>
                                    </p:set>
                                    <p:animEffect transition="in" filter="fade">
                                      <p:cBhvr>
                                        <p:cTn id="7" dur="500"/>
                                        <p:tgtEl>
                                          <p:spTgt spid="39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92">
                                            <p:txEl>
                                              <p:pRg st="1" end="1"/>
                                            </p:txEl>
                                          </p:spTgt>
                                        </p:tgtEl>
                                        <p:attrNameLst>
                                          <p:attrName>style.visibility</p:attrName>
                                        </p:attrNameLst>
                                      </p:cBhvr>
                                      <p:to>
                                        <p:strVal val="visible"/>
                                      </p:to>
                                    </p:set>
                                    <p:animEffect transition="in" filter="fade">
                                      <p:cBhvr>
                                        <p:cTn id="12" dur="500"/>
                                        <p:tgtEl>
                                          <p:spTgt spid="39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92">
                                            <p:txEl>
                                              <p:pRg st="2" end="2"/>
                                            </p:txEl>
                                          </p:spTgt>
                                        </p:tgtEl>
                                        <p:attrNameLst>
                                          <p:attrName>style.visibility</p:attrName>
                                        </p:attrNameLst>
                                      </p:cBhvr>
                                      <p:to>
                                        <p:strVal val="visible"/>
                                      </p:to>
                                    </p:set>
                                    <p:animEffect transition="in" filter="fade">
                                      <p:cBhvr>
                                        <p:cTn id="17" dur="500"/>
                                        <p:tgtEl>
                                          <p:spTgt spid="39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98"/>
        <p:cNvGrpSpPr/>
        <p:nvPr/>
      </p:nvGrpSpPr>
      <p:grpSpPr>
        <a:xfrm>
          <a:off x="0" y="0"/>
          <a:ext cx="0" cy="0"/>
          <a:chOff x="0" y="0"/>
          <a:chExt cx="0" cy="0"/>
        </a:xfrm>
      </p:grpSpPr>
      <p:sp>
        <p:nvSpPr>
          <p:cNvPr id="399" name="Shape 399"/>
          <p:cNvSpPr txBox="1">
            <a:spLocks noGrp="1"/>
          </p:cNvSpPr>
          <p:nvPr>
            <p:ph type="body" idx="1"/>
          </p:nvPr>
        </p:nvSpPr>
        <p:spPr>
          <a:xfrm>
            <a:off x="1752600" y="2286000"/>
            <a:ext cx="6705599" cy="3276600"/>
          </a:xfrm>
          <a:prstGeom prst="rect">
            <a:avLst/>
          </a:prstGeom>
          <a:noFill/>
          <a:ln>
            <a:noFill/>
          </a:ln>
        </p:spPr>
        <p:txBody>
          <a:bodyPr lIns="91425" tIns="45700" rIns="91425" bIns="45700" anchor="t" anchorCtr="0">
            <a:noAutofit/>
          </a:bodyPr>
          <a:lstStyle/>
          <a:p>
            <a:pPr marL="342900" marR="0" lvl="0" indent="-342900" algn="l" rtl="0">
              <a:spcBef>
                <a:spcPts val="600"/>
              </a:spcBef>
              <a:spcAft>
                <a:spcPts val="0"/>
              </a:spcAft>
              <a:buClr>
                <a:schemeClr val="dk1"/>
              </a:buClr>
              <a:buSzPct val="25000"/>
              <a:buFont typeface="Times New Roman"/>
              <a:buNone/>
            </a:pPr>
            <a:r>
              <a:rPr lang="en-US" sz="4000" b="1" i="0" u="none" strike="noStrike" cap="none" baseline="0">
                <a:solidFill>
                  <a:schemeClr val="dk1"/>
                </a:solidFill>
                <a:latin typeface="Times New Roman"/>
                <a:ea typeface="Times New Roman"/>
                <a:cs typeface="Times New Roman"/>
                <a:sym typeface="Times New Roman"/>
              </a:rPr>
              <a:t>l reconocer la presencia de Dios en sus vidas</a:t>
            </a:r>
          </a:p>
          <a:p>
            <a:endParaRPr lang="en-US" sz="4000" b="1" i="0" u="none" strike="noStrike" cap="none" baseline="0">
              <a:solidFill>
                <a:schemeClr val="dk1"/>
              </a:solidFill>
              <a:latin typeface="Times New Roman"/>
              <a:ea typeface="Times New Roman"/>
              <a:cs typeface="Times New Roman"/>
              <a:sym typeface="Times New Roman"/>
            </a:endParaRPr>
          </a:p>
          <a:p>
            <a:pPr marL="342900" marR="0" lvl="0" indent="-342900" algn="l" rtl="0">
              <a:spcBef>
                <a:spcPts val="600"/>
              </a:spcBef>
              <a:spcAft>
                <a:spcPts val="0"/>
              </a:spcAft>
              <a:buClr>
                <a:schemeClr val="dk1"/>
              </a:buClr>
              <a:buSzPct val="25000"/>
              <a:buFont typeface="Times New Roman"/>
              <a:buNone/>
            </a:pPr>
            <a:r>
              <a:rPr lang="en-US" sz="4000" b="1" i="0" u="none" strike="noStrike" cap="none" baseline="0">
                <a:solidFill>
                  <a:schemeClr val="dk1"/>
                </a:solidFill>
                <a:latin typeface="Times New Roman"/>
                <a:ea typeface="Times New Roman"/>
                <a:cs typeface="Times New Roman"/>
                <a:sym typeface="Times New Roman"/>
              </a:rPr>
              <a:t>uscar estar allí para los demás</a:t>
            </a:r>
          </a:p>
          <a:p>
            <a:endParaRPr lang="en-US" sz="4000" b="1" i="0" u="none" strike="noStrike" cap="none" baseline="0">
              <a:solidFill>
                <a:schemeClr val="dk1"/>
              </a:solidFill>
              <a:latin typeface="Times New Roman"/>
              <a:ea typeface="Times New Roman"/>
              <a:cs typeface="Times New Roman"/>
              <a:sym typeface="Times New Roman"/>
            </a:endParaRPr>
          </a:p>
          <a:p>
            <a:endParaRPr lang="en-US" sz="4000" b="1" i="0" u="none" strike="noStrike" cap="none" baseline="0">
              <a:solidFill>
                <a:schemeClr val="dk1"/>
              </a:solidFill>
              <a:latin typeface="Times New Roman"/>
              <a:ea typeface="Times New Roman"/>
              <a:cs typeface="Times New Roman"/>
              <a:sym typeface="Times New Roman"/>
            </a:endParaRPr>
          </a:p>
          <a:p>
            <a:endParaRPr lang="en-US" sz="4000" b="1" i="0" u="none" strike="noStrike" cap="none" baseline="0">
              <a:solidFill>
                <a:schemeClr val="dk1"/>
              </a:solidFill>
              <a:latin typeface="Times New Roman"/>
              <a:ea typeface="Times New Roman"/>
              <a:cs typeface="Times New Roman"/>
              <a:sym typeface="Times New Roman"/>
            </a:endParaRPr>
          </a:p>
        </p:txBody>
      </p:sp>
      <p:sp>
        <p:nvSpPr>
          <p:cNvPr id="400" name="Shape 400"/>
          <p:cNvSpPr/>
          <p:nvPr/>
        </p:nvSpPr>
        <p:spPr>
          <a:xfrm>
            <a:off x="913650" y="914400"/>
            <a:ext cx="6970049" cy="769441"/>
          </a:xfrm>
          <a:prstGeom prst="rect">
            <a:avLst/>
          </a:prstGeom>
          <a:noFill/>
          <a:ln>
            <a:noFill/>
          </a:ln>
        </p:spPr>
        <p:txBody>
          <a:bodyPr lIns="91425" tIns="45700" rIns="91425" bIns="45700" anchor="t" anchorCtr="0">
            <a:noAutofit/>
          </a:bodyPr>
          <a:lstStyle/>
          <a:p>
            <a:pPr marL="0" marR="0" lvl="0" indent="0" algn="ctr" rtl="0">
              <a:spcBef>
                <a:spcPts val="0"/>
              </a:spcBef>
              <a:spcAft>
                <a:spcPts val="0"/>
              </a:spcAft>
              <a:buSzPct val="25000"/>
              <a:buNone/>
            </a:pPr>
            <a:r>
              <a:rPr lang="en-US" sz="4400" b="1" i="0" u="none" strike="noStrike" cap="none" baseline="0">
                <a:solidFill>
                  <a:srgbClr val="4A4AFE"/>
                </a:solidFill>
                <a:latin typeface="Arial"/>
                <a:ea typeface="Arial"/>
                <a:cs typeface="Arial"/>
                <a:sym typeface="Arial"/>
              </a:rPr>
              <a:t>El ABC del Culto Familiar</a:t>
            </a:r>
          </a:p>
        </p:txBody>
      </p:sp>
      <p:sp>
        <p:nvSpPr>
          <p:cNvPr id="401" name="Shape 401"/>
          <p:cNvSpPr/>
          <p:nvPr/>
        </p:nvSpPr>
        <p:spPr>
          <a:xfrm>
            <a:off x="6858000" y="5105400"/>
            <a:ext cx="1900238" cy="1523999"/>
          </a:xfrm>
          <a:prstGeom prst="rect">
            <a:avLst/>
          </a:prstGeom>
          <a:blipFill>
            <a:blip r:embed="rId3"/>
            <a:stretch>
              <a:fillRect/>
            </a:stretch>
          </a:blipFill>
        </p:spPr>
      </p:sp>
      <p:sp>
        <p:nvSpPr>
          <p:cNvPr id="402" name="Shape 402"/>
          <p:cNvSpPr/>
          <p:nvPr/>
        </p:nvSpPr>
        <p:spPr>
          <a:xfrm>
            <a:off x="990600" y="1905000"/>
            <a:ext cx="762000" cy="1200329"/>
          </a:xfrm>
          <a:prstGeom prst="rect">
            <a:avLst/>
          </a:prstGeom>
          <a:noFill/>
          <a:ln>
            <a:noFill/>
          </a:ln>
        </p:spPr>
        <p:txBody>
          <a:bodyPr lIns="91425" tIns="45700" rIns="91425" bIns="45700" anchor="t" anchorCtr="0">
            <a:noAutofit/>
          </a:bodyPr>
          <a:lstStyle/>
          <a:p>
            <a:pPr marL="0" marR="0" lvl="0" indent="0" algn="ctr" rtl="0">
              <a:spcBef>
                <a:spcPts val="0"/>
              </a:spcBef>
              <a:spcAft>
                <a:spcPts val="0"/>
              </a:spcAft>
              <a:buSzPct val="25000"/>
              <a:buNone/>
            </a:pPr>
            <a:r>
              <a:rPr lang="en-US" sz="7200" b="1" i="0" u="none" strike="noStrike" cap="none" baseline="0">
                <a:solidFill>
                  <a:srgbClr val="00FFBE"/>
                </a:solidFill>
                <a:latin typeface="Arial"/>
                <a:ea typeface="Arial"/>
                <a:cs typeface="Arial"/>
                <a:sym typeface="Arial"/>
              </a:rPr>
              <a:t>A</a:t>
            </a:r>
          </a:p>
        </p:txBody>
      </p:sp>
      <p:sp>
        <p:nvSpPr>
          <p:cNvPr id="403" name="Shape 403"/>
          <p:cNvSpPr/>
          <p:nvPr/>
        </p:nvSpPr>
        <p:spPr>
          <a:xfrm>
            <a:off x="990600" y="3962400"/>
            <a:ext cx="889987" cy="1200329"/>
          </a:xfrm>
          <a:prstGeom prst="rect">
            <a:avLst/>
          </a:prstGeom>
          <a:noFill/>
          <a:ln>
            <a:noFill/>
          </a:ln>
        </p:spPr>
        <p:txBody>
          <a:bodyPr lIns="91425" tIns="45700" rIns="91425" bIns="45700" anchor="t" anchorCtr="0">
            <a:noAutofit/>
          </a:bodyPr>
          <a:lstStyle/>
          <a:p>
            <a:pPr marL="0" marR="0" lvl="0" indent="0" algn="ctr" rtl="0">
              <a:spcBef>
                <a:spcPts val="0"/>
              </a:spcBef>
              <a:spcAft>
                <a:spcPts val="0"/>
              </a:spcAft>
              <a:buSzPct val="25000"/>
              <a:buNone/>
            </a:pPr>
            <a:r>
              <a:rPr lang="en-US" sz="7200" b="1" i="0" u="none" strike="noStrike" cap="none" baseline="0">
                <a:solidFill>
                  <a:srgbClr val="00FFBE"/>
                </a:solidFill>
                <a:latin typeface="Arial"/>
                <a:ea typeface="Arial"/>
                <a:cs typeface="Arial"/>
                <a:sym typeface="Arial"/>
              </a:rPr>
              <a:t>B</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2"/>
                                        </p:tgtEl>
                                        <p:attrNameLst>
                                          <p:attrName>style.visibility</p:attrName>
                                        </p:attrNameLst>
                                      </p:cBhvr>
                                      <p:to>
                                        <p:strVal val="visible"/>
                                      </p:to>
                                    </p:set>
                                    <p:animEffect transition="in" filter="fade">
                                      <p:cBhvr>
                                        <p:cTn id="7" dur="1000"/>
                                        <p:tgtEl>
                                          <p:spTgt spid="4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08"/>
        <p:cNvGrpSpPr/>
        <p:nvPr/>
      </p:nvGrpSpPr>
      <p:grpSpPr>
        <a:xfrm>
          <a:off x="0" y="0"/>
          <a:ext cx="0" cy="0"/>
          <a:chOff x="0" y="0"/>
          <a:chExt cx="0" cy="0"/>
        </a:xfrm>
      </p:grpSpPr>
      <p:sp>
        <p:nvSpPr>
          <p:cNvPr id="409" name="Shape 409"/>
          <p:cNvSpPr txBox="1">
            <a:spLocks noGrp="1"/>
          </p:cNvSpPr>
          <p:nvPr>
            <p:ph type="body" idx="1"/>
          </p:nvPr>
        </p:nvSpPr>
        <p:spPr>
          <a:xfrm>
            <a:off x="2514600" y="1752600"/>
            <a:ext cx="5867400" cy="3809999"/>
          </a:xfrm>
          <a:prstGeom prst="rect">
            <a:avLst/>
          </a:prstGeom>
          <a:noFill/>
          <a:ln>
            <a:noFill/>
          </a:ln>
        </p:spPr>
        <p:txBody>
          <a:bodyPr lIns="91425" tIns="45700" rIns="91425" bIns="45700" anchor="t" anchorCtr="0">
            <a:noAutofit/>
          </a:bodyPr>
          <a:lstStyle/>
          <a:p>
            <a:pPr marL="342900" marR="0" lvl="0" indent="-342900" algn="l" rtl="0">
              <a:spcBef>
                <a:spcPts val="600"/>
              </a:spcBef>
              <a:spcAft>
                <a:spcPts val="0"/>
              </a:spcAft>
              <a:buClr>
                <a:schemeClr val="dk1"/>
              </a:buClr>
              <a:buSzPct val="25000"/>
              <a:buFont typeface="Times New Roman"/>
              <a:buNone/>
            </a:pPr>
            <a:r>
              <a:rPr lang="en-US" sz="4000" b="1" i="0" u="none" strike="noStrike" cap="none" baseline="0">
                <a:solidFill>
                  <a:schemeClr val="dk1"/>
                </a:solidFill>
                <a:latin typeface="Times New Roman"/>
                <a:ea typeface="Times New Roman"/>
                <a:cs typeface="Times New Roman"/>
                <a:sym typeface="Times New Roman"/>
              </a:rPr>
              <a:t>elebrar las alegrías de los demás</a:t>
            </a:r>
          </a:p>
          <a:p>
            <a:endParaRPr lang="en-US" sz="4000" b="1" i="0" u="none" strike="noStrike" cap="none" baseline="0">
              <a:solidFill>
                <a:schemeClr val="dk1"/>
              </a:solidFill>
              <a:latin typeface="Times New Roman"/>
              <a:ea typeface="Times New Roman"/>
              <a:cs typeface="Times New Roman"/>
              <a:sym typeface="Times New Roman"/>
            </a:endParaRPr>
          </a:p>
          <a:p>
            <a:pPr marL="342900" marR="0" lvl="0" indent="-342900" algn="l" rtl="0">
              <a:spcBef>
                <a:spcPts val="600"/>
              </a:spcBef>
              <a:spcAft>
                <a:spcPts val="0"/>
              </a:spcAft>
              <a:buClr>
                <a:schemeClr val="dk1"/>
              </a:buClr>
              <a:buSzPct val="25000"/>
              <a:buFont typeface="Times New Roman"/>
              <a:buNone/>
            </a:pPr>
            <a:r>
              <a:rPr lang="en-US" sz="4000" b="1" i="0" u="none" strike="noStrike" cap="none" baseline="0">
                <a:solidFill>
                  <a:schemeClr val="dk1"/>
                </a:solidFill>
                <a:latin typeface="Times New Roman"/>
                <a:ea typeface="Times New Roman"/>
                <a:cs typeface="Times New Roman"/>
                <a:sym typeface="Times New Roman"/>
              </a:rPr>
              <a:t>esarrollar tu vida espiritual </a:t>
            </a:r>
          </a:p>
          <a:p>
            <a:endParaRPr lang="en-US" sz="4000" b="1" i="0" u="none" strike="noStrike" cap="none" baseline="0">
              <a:solidFill>
                <a:schemeClr val="dk1"/>
              </a:solidFill>
              <a:latin typeface="Times New Roman"/>
              <a:ea typeface="Times New Roman"/>
              <a:cs typeface="Times New Roman"/>
              <a:sym typeface="Times New Roman"/>
            </a:endParaRPr>
          </a:p>
          <a:p>
            <a:endParaRPr lang="en-US" sz="4000" b="1" i="0" u="none" strike="noStrike" cap="none" baseline="0">
              <a:solidFill>
                <a:schemeClr val="dk1"/>
              </a:solidFill>
              <a:latin typeface="Times New Roman"/>
              <a:ea typeface="Times New Roman"/>
              <a:cs typeface="Times New Roman"/>
              <a:sym typeface="Times New Roman"/>
            </a:endParaRPr>
          </a:p>
          <a:p>
            <a:endParaRPr lang="en-US" sz="4000" b="1" i="0" u="none" strike="noStrike" cap="none" baseline="0">
              <a:solidFill>
                <a:schemeClr val="dk1"/>
              </a:solidFill>
              <a:latin typeface="Times New Roman"/>
              <a:ea typeface="Times New Roman"/>
              <a:cs typeface="Times New Roman"/>
              <a:sym typeface="Times New Roman"/>
            </a:endParaRPr>
          </a:p>
        </p:txBody>
      </p:sp>
      <p:sp>
        <p:nvSpPr>
          <p:cNvPr id="410" name="Shape 410"/>
          <p:cNvSpPr/>
          <p:nvPr/>
        </p:nvSpPr>
        <p:spPr>
          <a:xfrm rot="670059">
            <a:off x="7129448" y="4565372"/>
            <a:ext cx="1525845" cy="2165365"/>
          </a:xfrm>
          <a:prstGeom prst="rect">
            <a:avLst/>
          </a:prstGeom>
          <a:blipFill>
            <a:blip r:embed="rId3"/>
            <a:stretch>
              <a:fillRect/>
            </a:stretch>
          </a:blipFill>
        </p:spPr>
      </p:sp>
      <p:sp>
        <p:nvSpPr>
          <p:cNvPr id="411" name="Shape 411"/>
          <p:cNvSpPr/>
          <p:nvPr/>
        </p:nvSpPr>
        <p:spPr>
          <a:xfrm>
            <a:off x="1676400" y="1295400"/>
            <a:ext cx="889987" cy="1446550"/>
          </a:xfrm>
          <a:prstGeom prst="rect">
            <a:avLst/>
          </a:prstGeom>
          <a:noFill/>
          <a:ln>
            <a:noFill/>
          </a:ln>
        </p:spPr>
        <p:txBody>
          <a:bodyPr lIns="91425" tIns="45700" rIns="91425" bIns="45700" anchor="t" anchorCtr="0">
            <a:noAutofit/>
          </a:bodyPr>
          <a:lstStyle/>
          <a:p>
            <a:pPr marL="0" marR="0" lvl="0" indent="0" algn="ctr" rtl="0">
              <a:spcBef>
                <a:spcPts val="0"/>
              </a:spcBef>
              <a:spcAft>
                <a:spcPts val="0"/>
              </a:spcAft>
              <a:buSzPct val="25000"/>
              <a:buNone/>
            </a:pPr>
            <a:r>
              <a:rPr lang="en-US" sz="8800" b="1" i="0" u="none" strike="noStrike" cap="none" baseline="0">
                <a:solidFill>
                  <a:srgbClr val="00FFBE"/>
                </a:solidFill>
                <a:latin typeface="Arial"/>
                <a:ea typeface="Arial"/>
                <a:cs typeface="Arial"/>
                <a:sym typeface="Arial"/>
              </a:rPr>
              <a:t>C</a:t>
            </a:r>
          </a:p>
        </p:txBody>
      </p:sp>
      <p:sp>
        <p:nvSpPr>
          <p:cNvPr id="412" name="Shape 412"/>
          <p:cNvSpPr/>
          <p:nvPr/>
        </p:nvSpPr>
        <p:spPr>
          <a:xfrm>
            <a:off x="1676400" y="3276600"/>
            <a:ext cx="1037462" cy="1446550"/>
          </a:xfrm>
          <a:prstGeom prst="rect">
            <a:avLst/>
          </a:prstGeom>
          <a:noFill/>
          <a:ln>
            <a:noFill/>
          </a:ln>
        </p:spPr>
        <p:txBody>
          <a:bodyPr lIns="91425" tIns="45700" rIns="91425" bIns="45700" anchor="t" anchorCtr="0">
            <a:noAutofit/>
          </a:bodyPr>
          <a:lstStyle/>
          <a:p>
            <a:pPr marL="0" marR="0" lvl="0" indent="0" algn="ctr" rtl="0">
              <a:spcBef>
                <a:spcPts val="0"/>
              </a:spcBef>
              <a:spcAft>
                <a:spcPts val="0"/>
              </a:spcAft>
              <a:buSzPct val="25000"/>
              <a:buNone/>
            </a:pPr>
            <a:r>
              <a:rPr lang="en-US" sz="8800" b="1" i="0" u="none" strike="noStrike" cap="none" baseline="0">
                <a:solidFill>
                  <a:srgbClr val="00FFBE"/>
                </a:solidFill>
                <a:latin typeface="Arial"/>
                <a:ea typeface="Arial"/>
                <a:cs typeface="Arial"/>
                <a:sym typeface="Arial"/>
              </a:rPr>
              <a:t>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11"/>
                                        </p:tgtEl>
                                        <p:attrNameLst>
                                          <p:attrName>style.visibility</p:attrName>
                                        </p:attrNameLst>
                                      </p:cBhvr>
                                      <p:to>
                                        <p:strVal val="visible"/>
                                      </p:to>
                                    </p:set>
                                    <p:animEffect transition="in" filter="fade">
                                      <p:cBhvr>
                                        <p:cTn id="7" dur="500"/>
                                        <p:tgtEl>
                                          <p:spTgt spid="4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12"/>
                                        </p:tgtEl>
                                        <p:attrNameLst>
                                          <p:attrName>style.visibility</p:attrName>
                                        </p:attrNameLst>
                                      </p:cBhvr>
                                      <p:to>
                                        <p:strVal val="visible"/>
                                      </p:to>
                                    </p:set>
                                    <p:animEffect transition="in" filter="fade">
                                      <p:cBhvr>
                                        <p:cTn id="12" dur="500"/>
                                        <p:tgtEl>
                                          <p:spTgt spid="4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457200" y="609600"/>
            <a:ext cx="7772400" cy="9144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800" b="1" i="0" u="none" strike="noStrike" cap="none" baseline="0">
                <a:solidFill>
                  <a:schemeClr val="dk2"/>
                </a:solidFill>
                <a:latin typeface="Arial"/>
                <a:ea typeface="Arial"/>
                <a:cs typeface="Arial"/>
                <a:sym typeface="Arial"/>
              </a:rPr>
              <a:t>Para lograr un objetivo</a:t>
            </a:r>
          </a:p>
        </p:txBody>
      </p:sp>
      <p:sp>
        <p:nvSpPr>
          <p:cNvPr id="95" name="Shape 95"/>
          <p:cNvSpPr txBox="1">
            <a:spLocks noGrp="1"/>
          </p:cNvSpPr>
          <p:nvPr>
            <p:ph type="body" idx="1"/>
          </p:nvPr>
        </p:nvSpPr>
        <p:spPr>
          <a:xfrm>
            <a:off x="685800" y="1676400"/>
            <a:ext cx="7772400" cy="3429000"/>
          </a:xfrm>
          <a:prstGeom prst="rect">
            <a:avLst/>
          </a:prstGeom>
          <a:noFill/>
          <a:ln>
            <a:noFill/>
          </a:ln>
        </p:spPr>
        <p:txBody>
          <a:bodyPr lIns="91425" tIns="45700" rIns="91425" bIns="45700" anchor="t" anchorCtr="0">
            <a:noAutofit/>
          </a:bodyPr>
          <a:lstStyle/>
          <a:p>
            <a:pPr marL="342900" marR="0" lvl="0" indent="-342900" algn="ctr" rtl="0">
              <a:spcBef>
                <a:spcPts val="960"/>
              </a:spcBef>
              <a:spcAft>
                <a:spcPts val="0"/>
              </a:spcAft>
              <a:buClr>
                <a:schemeClr val="dk1"/>
              </a:buClr>
              <a:buSzPct val="25000"/>
              <a:buFont typeface="Arial"/>
              <a:buNone/>
            </a:pPr>
            <a:r>
              <a:rPr lang="en-US" sz="3600" b="1" i="0" u="none" strike="noStrike" cap="none" baseline="0">
                <a:solidFill>
                  <a:schemeClr val="dk1"/>
                </a:solidFill>
                <a:latin typeface="Arial"/>
                <a:ea typeface="Arial"/>
                <a:cs typeface="Arial"/>
                <a:sym typeface="Arial"/>
              </a:rPr>
              <a:t>  </a:t>
            </a:r>
            <a:r>
              <a:rPr lang="en-US" sz="4800" b="1" i="0" u="none" strike="noStrike" cap="none" baseline="0">
                <a:solidFill>
                  <a:schemeClr val="dk1"/>
                </a:solidFill>
                <a:latin typeface="Arial"/>
                <a:ea typeface="Arial"/>
                <a:cs typeface="Arial"/>
                <a:sym typeface="Arial"/>
              </a:rPr>
              <a:t>Es Necesario </a:t>
            </a:r>
          </a:p>
          <a:p>
            <a:pPr marL="342900" marR="0" lvl="0" indent="-342900" algn="ctr" rtl="0">
              <a:spcBef>
                <a:spcPts val="960"/>
              </a:spcBef>
              <a:spcAft>
                <a:spcPts val="0"/>
              </a:spcAft>
              <a:buClr>
                <a:schemeClr val="dk1"/>
              </a:buClr>
              <a:buSzPct val="25000"/>
              <a:buFont typeface="Arial"/>
              <a:buNone/>
            </a:pPr>
            <a:r>
              <a:rPr lang="en-US" sz="4800" b="1" i="0" u="none" strike="noStrike" cap="none" baseline="0">
                <a:solidFill>
                  <a:schemeClr val="dk1"/>
                </a:solidFill>
                <a:latin typeface="Arial"/>
                <a:ea typeface="Arial"/>
                <a:cs typeface="Arial"/>
                <a:sym typeface="Arial"/>
              </a:rPr>
              <a:t> Tenerlo</a:t>
            </a:r>
          </a:p>
          <a:p>
            <a:pPr marL="342900" marR="0" lvl="0" indent="-342900" algn="l" rtl="0">
              <a:spcBef>
                <a:spcPts val="960"/>
              </a:spcBef>
              <a:spcAft>
                <a:spcPts val="0"/>
              </a:spcAft>
              <a:buClr>
                <a:schemeClr val="dk1"/>
              </a:buClr>
              <a:buSzPct val="25000"/>
              <a:buFont typeface="Arial"/>
              <a:buNone/>
            </a:pPr>
            <a:r>
              <a:rPr lang="en-US" sz="4800" b="1" i="0" u="none" strike="noStrike" cap="none" baseline="0">
                <a:solidFill>
                  <a:schemeClr val="dk1"/>
                </a:solidFill>
                <a:latin typeface="Arial"/>
                <a:ea typeface="Arial"/>
                <a:cs typeface="Arial"/>
                <a:sym typeface="Arial"/>
              </a:rPr>
              <a:t>				   </a:t>
            </a:r>
          </a:p>
        </p:txBody>
      </p:sp>
      <p:grpSp>
        <p:nvGrpSpPr>
          <p:cNvPr id="96" name="Shape 96"/>
          <p:cNvGrpSpPr/>
          <p:nvPr/>
        </p:nvGrpSpPr>
        <p:grpSpPr>
          <a:xfrm>
            <a:off x="3226001" y="3657600"/>
            <a:ext cx="2895624" cy="2365983"/>
            <a:chOff x="26525" y="0"/>
            <a:chExt cx="3000025" cy="3010875"/>
          </a:xfrm>
        </p:grpSpPr>
        <p:sp>
          <p:nvSpPr>
            <p:cNvPr id="97" name="Shape 97"/>
            <p:cNvSpPr/>
            <p:nvPr/>
          </p:nvSpPr>
          <p:spPr>
            <a:xfrm>
              <a:off x="504400" y="630425"/>
              <a:ext cx="1929250" cy="2369575"/>
            </a:xfrm>
            <a:custGeom>
              <a:avLst/>
              <a:gdLst/>
              <a:ahLst/>
              <a:cxnLst/>
              <a:rect l="0" t="0" r="0" b="0"/>
              <a:pathLst>
                <a:path w="77170" h="94783" extrusionOk="0">
                  <a:moveTo>
                    <a:pt x="38585" y="94783"/>
                  </a:moveTo>
                  <a:lnTo>
                    <a:pt x="40709" y="94783"/>
                  </a:lnTo>
                  <a:lnTo>
                    <a:pt x="42479" y="94348"/>
                  </a:lnTo>
                  <a:lnTo>
                    <a:pt x="44603" y="94348"/>
                  </a:lnTo>
                  <a:lnTo>
                    <a:pt x="46373" y="93913"/>
                  </a:lnTo>
                  <a:lnTo>
                    <a:pt x="48143" y="93479"/>
                  </a:lnTo>
                  <a:lnTo>
                    <a:pt x="50266" y="92609"/>
                  </a:lnTo>
                  <a:lnTo>
                    <a:pt x="52036" y="91740"/>
                  </a:lnTo>
                  <a:lnTo>
                    <a:pt x="53806" y="90870"/>
                  </a:lnTo>
                  <a:lnTo>
                    <a:pt x="55222" y="90000"/>
                  </a:lnTo>
                  <a:lnTo>
                    <a:pt x="56992" y="89131"/>
                  </a:lnTo>
                  <a:lnTo>
                    <a:pt x="58762" y="87826"/>
                  </a:lnTo>
                  <a:lnTo>
                    <a:pt x="60178" y="86522"/>
                  </a:lnTo>
                  <a:lnTo>
                    <a:pt x="61594" y="85218"/>
                  </a:lnTo>
                  <a:lnTo>
                    <a:pt x="63010" y="83913"/>
                  </a:lnTo>
                  <a:lnTo>
                    <a:pt x="64426" y="82609"/>
                  </a:lnTo>
                  <a:lnTo>
                    <a:pt x="65842" y="80870"/>
                  </a:lnTo>
                  <a:lnTo>
                    <a:pt x="67258" y="79131"/>
                  </a:lnTo>
                  <a:lnTo>
                    <a:pt x="68320" y="77392"/>
                  </a:lnTo>
                  <a:lnTo>
                    <a:pt x="69382" y="75653"/>
                  </a:lnTo>
                  <a:lnTo>
                    <a:pt x="70797" y="73913"/>
                  </a:lnTo>
                  <a:lnTo>
                    <a:pt x="71505" y="71740"/>
                  </a:lnTo>
                  <a:lnTo>
                    <a:pt x="72567" y="70000"/>
                  </a:lnTo>
                  <a:lnTo>
                    <a:pt x="73275" y="67826"/>
                  </a:lnTo>
                  <a:lnTo>
                    <a:pt x="74337" y="65653"/>
                  </a:lnTo>
                  <a:lnTo>
                    <a:pt x="75045" y="63479"/>
                  </a:lnTo>
                  <a:lnTo>
                    <a:pt x="75399" y="61305"/>
                  </a:lnTo>
                  <a:lnTo>
                    <a:pt x="76107" y="59131"/>
                  </a:lnTo>
                  <a:lnTo>
                    <a:pt x="76461" y="56957"/>
                  </a:lnTo>
                  <a:lnTo>
                    <a:pt x="76815" y="54348"/>
                  </a:lnTo>
                  <a:lnTo>
                    <a:pt x="77169" y="52174"/>
                  </a:lnTo>
                  <a:lnTo>
                    <a:pt x="77169" y="49566"/>
                  </a:lnTo>
                  <a:lnTo>
                    <a:pt x="77169" y="47392"/>
                  </a:lnTo>
                  <a:lnTo>
                    <a:pt x="77169" y="44783"/>
                  </a:lnTo>
                  <a:lnTo>
                    <a:pt x="77169" y="42609"/>
                  </a:lnTo>
                  <a:lnTo>
                    <a:pt x="76815" y="40000"/>
                  </a:lnTo>
                  <a:lnTo>
                    <a:pt x="76461" y="37826"/>
                  </a:lnTo>
                  <a:lnTo>
                    <a:pt x="76107" y="35653"/>
                  </a:lnTo>
                  <a:lnTo>
                    <a:pt x="75399" y="33044"/>
                  </a:lnTo>
                  <a:lnTo>
                    <a:pt x="75045" y="30870"/>
                  </a:lnTo>
                  <a:lnTo>
                    <a:pt x="74337" y="28696"/>
                  </a:lnTo>
                  <a:lnTo>
                    <a:pt x="73275" y="26522"/>
                  </a:lnTo>
                  <a:lnTo>
                    <a:pt x="72567" y="24783"/>
                  </a:lnTo>
                  <a:lnTo>
                    <a:pt x="71505" y="22609"/>
                  </a:lnTo>
                  <a:lnTo>
                    <a:pt x="70797" y="20870"/>
                  </a:lnTo>
                  <a:lnTo>
                    <a:pt x="69382" y="19131"/>
                  </a:lnTo>
                  <a:lnTo>
                    <a:pt x="68320" y="16957"/>
                  </a:lnTo>
                  <a:lnTo>
                    <a:pt x="67258" y="15218"/>
                  </a:lnTo>
                  <a:lnTo>
                    <a:pt x="65842" y="13913"/>
                  </a:lnTo>
                  <a:lnTo>
                    <a:pt x="64426" y="12174"/>
                  </a:lnTo>
                  <a:lnTo>
                    <a:pt x="63010" y="10870"/>
                  </a:lnTo>
                  <a:lnTo>
                    <a:pt x="61594" y="9131"/>
                  </a:lnTo>
                  <a:lnTo>
                    <a:pt x="60178" y="7826"/>
                  </a:lnTo>
                  <a:lnTo>
                    <a:pt x="58762" y="6522"/>
                  </a:lnTo>
                  <a:lnTo>
                    <a:pt x="56992" y="5653"/>
                  </a:lnTo>
                  <a:lnTo>
                    <a:pt x="55222" y="4348"/>
                  </a:lnTo>
                  <a:lnTo>
                    <a:pt x="53806" y="3479"/>
                  </a:lnTo>
                  <a:lnTo>
                    <a:pt x="52036" y="2609"/>
                  </a:lnTo>
                  <a:lnTo>
                    <a:pt x="50266" y="2174"/>
                  </a:lnTo>
                  <a:lnTo>
                    <a:pt x="48143" y="1305"/>
                  </a:lnTo>
                  <a:lnTo>
                    <a:pt x="46373" y="870"/>
                  </a:lnTo>
                  <a:lnTo>
                    <a:pt x="44603" y="435"/>
                  </a:lnTo>
                  <a:lnTo>
                    <a:pt x="42479" y="0"/>
                  </a:lnTo>
                  <a:lnTo>
                    <a:pt x="40709" y="0"/>
                  </a:lnTo>
                  <a:lnTo>
                    <a:pt x="38585" y="0"/>
                  </a:lnTo>
                  <a:lnTo>
                    <a:pt x="36815" y="0"/>
                  </a:lnTo>
                  <a:lnTo>
                    <a:pt x="34691" y="0"/>
                  </a:lnTo>
                  <a:lnTo>
                    <a:pt x="32567" y="435"/>
                  </a:lnTo>
                  <a:lnTo>
                    <a:pt x="30797" y="870"/>
                  </a:lnTo>
                  <a:lnTo>
                    <a:pt x="29028" y="1305"/>
                  </a:lnTo>
                  <a:lnTo>
                    <a:pt x="27258" y="2174"/>
                  </a:lnTo>
                  <a:lnTo>
                    <a:pt x="25488" y="2609"/>
                  </a:lnTo>
                  <a:lnTo>
                    <a:pt x="23718" y="3479"/>
                  </a:lnTo>
                  <a:lnTo>
                    <a:pt x="21948" y="4348"/>
                  </a:lnTo>
                  <a:lnTo>
                    <a:pt x="20178" y="5653"/>
                  </a:lnTo>
                  <a:lnTo>
                    <a:pt x="18762" y="6522"/>
                  </a:lnTo>
                  <a:lnTo>
                    <a:pt x="16992" y="7826"/>
                  </a:lnTo>
                  <a:lnTo>
                    <a:pt x="15576" y="9131"/>
                  </a:lnTo>
                  <a:lnTo>
                    <a:pt x="14160" y="10870"/>
                  </a:lnTo>
                  <a:lnTo>
                    <a:pt x="12744" y="12174"/>
                  </a:lnTo>
                  <a:lnTo>
                    <a:pt x="11328" y="13913"/>
                  </a:lnTo>
                  <a:lnTo>
                    <a:pt x="9912" y="15218"/>
                  </a:lnTo>
                  <a:lnTo>
                    <a:pt x="8851" y="16957"/>
                  </a:lnTo>
                  <a:lnTo>
                    <a:pt x="7789" y="19131"/>
                  </a:lnTo>
                  <a:lnTo>
                    <a:pt x="6727" y="20870"/>
                  </a:lnTo>
                  <a:lnTo>
                    <a:pt x="5665" y="22609"/>
                  </a:lnTo>
                  <a:lnTo>
                    <a:pt x="4603" y="24783"/>
                  </a:lnTo>
                  <a:lnTo>
                    <a:pt x="3895" y="26522"/>
                  </a:lnTo>
                  <a:lnTo>
                    <a:pt x="3187" y="28696"/>
                  </a:lnTo>
                  <a:lnTo>
                    <a:pt x="2479" y="30870"/>
                  </a:lnTo>
                  <a:lnTo>
                    <a:pt x="1771" y="33044"/>
                  </a:lnTo>
                  <a:lnTo>
                    <a:pt x="1417" y="35653"/>
                  </a:lnTo>
                  <a:lnTo>
                    <a:pt x="709" y="37826"/>
                  </a:lnTo>
                  <a:lnTo>
                    <a:pt x="355" y="40000"/>
                  </a:lnTo>
                  <a:lnTo>
                    <a:pt x="355" y="42609"/>
                  </a:lnTo>
                  <a:lnTo>
                    <a:pt x="1" y="44783"/>
                  </a:lnTo>
                  <a:lnTo>
                    <a:pt x="1" y="47392"/>
                  </a:lnTo>
                  <a:lnTo>
                    <a:pt x="1" y="49566"/>
                  </a:lnTo>
                  <a:lnTo>
                    <a:pt x="355" y="52174"/>
                  </a:lnTo>
                  <a:lnTo>
                    <a:pt x="355" y="54348"/>
                  </a:lnTo>
                  <a:lnTo>
                    <a:pt x="709" y="56957"/>
                  </a:lnTo>
                  <a:lnTo>
                    <a:pt x="1417" y="59131"/>
                  </a:lnTo>
                  <a:lnTo>
                    <a:pt x="1771" y="61305"/>
                  </a:lnTo>
                  <a:lnTo>
                    <a:pt x="2479" y="63479"/>
                  </a:lnTo>
                  <a:lnTo>
                    <a:pt x="3187" y="65653"/>
                  </a:lnTo>
                  <a:lnTo>
                    <a:pt x="3895" y="67826"/>
                  </a:lnTo>
                  <a:lnTo>
                    <a:pt x="4603" y="70000"/>
                  </a:lnTo>
                  <a:lnTo>
                    <a:pt x="5665" y="71740"/>
                  </a:lnTo>
                  <a:lnTo>
                    <a:pt x="6727" y="73913"/>
                  </a:lnTo>
                  <a:lnTo>
                    <a:pt x="7789" y="75653"/>
                  </a:lnTo>
                  <a:lnTo>
                    <a:pt x="8851" y="77392"/>
                  </a:lnTo>
                  <a:lnTo>
                    <a:pt x="9912" y="79131"/>
                  </a:lnTo>
                  <a:lnTo>
                    <a:pt x="11328" y="80870"/>
                  </a:lnTo>
                  <a:lnTo>
                    <a:pt x="12744" y="82609"/>
                  </a:lnTo>
                  <a:lnTo>
                    <a:pt x="14160" y="83913"/>
                  </a:lnTo>
                  <a:lnTo>
                    <a:pt x="15576" y="85218"/>
                  </a:lnTo>
                  <a:lnTo>
                    <a:pt x="16992" y="86522"/>
                  </a:lnTo>
                  <a:lnTo>
                    <a:pt x="18762" y="87826"/>
                  </a:lnTo>
                  <a:lnTo>
                    <a:pt x="20178" y="89131"/>
                  </a:lnTo>
                  <a:lnTo>
                    <a:pt x="21948" y="90000"/>
                  </a:lnTo>
                  <a:lnTo>
                    <a:pt x="23718" y="90870"/>
                  </a:lnTo>
                  <a:lnTo>
                    <a:pt x="25488" y="91740"/>
                  </a:lnTo>
                  <a:lnTo>
                    <a:pt x="27258" y="92609"/>
                  </a:lnTo>
                  <a:lnTo>
                    <a:pt x="29028" y="93479"/>
                  </a:lnTo>
                  <a:lnTo>
                    <a:pt x="30797" y="93913"/>
                  </a:lnTo>
                  <a:lnTo>
                    <a:pt x="32567" y="94348"/>
                  </a:lnTo>
                  <a:lnTo>
                    <a:pt x="34691" y="94348"/>
                  </a:lnTo>
                  <a:lnTo>
                    <a:pt x="36815" y="94783"/>
                  </a:lnTo>
                  <a:lnTo>
                    <a:pt x="38585" y="94783"/>
                  </a:lnTo>
                  <a:close/>
                </a:path>
              </a:pathLst>
            </a:custGeom>
            <a:solidFill>
              <a:srgbClr val="FFFF00"/>
            </a:solidFill>
            <a:ln>
              <a:noFill/>
            </a:ln>
          </p:spPr>
          <p:txBody>
            <a:bodyPr lIns="91425" tIns="91425" rIns="91425" bIns="91425" anchor="ctr" anchorCtr="0">
              <a:noAutofit/>
            </a:bodyPr>
            <a:lstStyle/>
            <a:p>
              <a:endParaRPr/>
            </a:p>
          </p:txBody>
        </p:sp>
        <p:sp>
          <p:nvSpPr>
            <p:cNvPr id="98" name="Shape 98"/>
            <p:cNvSpPr/>
            <p:nvPr/>
          </p:nvSpPr>
          <p:spPr>
            <a:xfrm>
              <a:off x="1469025" y="1815200"/>
              <a:ext cx="982325" cy="1195675"/>
            </a:xfrm>
            <a:custGeom>
              <a:avLst/>
              <a:gdLst/>
              <a:ahLst/>
              <a:cxnLst/>
              <a:rect l="0" t="0" r="0" b="0"/>
              <a:pathLst>
                <a:path w="39293" h="47827" extrusionOk="0">
                  <a:moveTo>
                    <a:pt x="38230" y="1"/>
                  </a:moveTo>
                  <a:lnTo>
                    <a:pt x="38230" y="2175"/>
                  </a:lnTo>
                  <a:lnTo>
                    <a:pt x="37876" y="4783"/>
                  </a:lnTo>
                  <a:lnTo>
                    <a:pt x="37876" y="6957"/>
                  </a:lnTo>
                  <a:lnTo>
                    <a:pt x="37522" y="9566"/>
                  </a:lnTo>
                  <a:lnTo>
                    <a:pt x="36814" y="11740"/>
                  </a:lnTo>
                  <a:lnTo>
                    <a:pt x="36460" y="13914"/>
                  </a:lnTo>
                  <a:lnTo>
                    <a:pt x="35752" y="16088"/>
                  </a:lnTo>
                  <a:lnTo>
                    <a:pt x="35044" y="18262"/>
                  </a:lnTo>
                  <a:lnTo>
                    <a:pt x="34336" y="20435"/>
                  </a:lnTo>
                  <a:lnTo>
                    <a:pt x="33628" y="22175"/>
                  </a:lnTo>
                  <a:lnTo>
                    <a:pt x="32566" y="24349"/>
                  </a:lnTo>
                  <a:lnTo>
                    <a:pt x="31504" y="26088"/>
                  </a:lnTo>
                  <a:lnTo>
                    <a:pt x="30443" y="27827"/>
                  </a:lnTo>
                  <a:lnTo>
                    <a:pt x="29381" y="29566"/>
                  </a:lnTo>
                  <a:lnTo>
                    <a:pt x="28319" y="31305"/>
                  </a:lnTo>
                  <a:lnTo>
                    <a:pt x="26903" y="33044"/>
                  </a:lnTo>
                  <a:lnTo>
                    <a:pt x="25841" y="34783"/>
                  </a:lnTo>
                  <a:lnTo>
                    <a:pt x="24425" y="36088"/>
                  </a:lnTo>
                  <a:lnTo>
                    <a:pt x="23009" y="37392"/>
                  </a:lnTo>
                  <a:lnTo>
                    <a:pt x="21239" y="38696"/>
                  </a:lnTo>
                  <a:lnTo>
                    <a:pt x="19823" y="40001"/>
                  </a:lnTo>
                  <a:lnTo>
                    <a:pt x="18053" y="41305"/>
                  </a:lnTo>
                  <a:lnTo>
                    <a:pt x="16637" y="42175"/>
                  </a:lnTo>
                  <a:lnTo>
                    <a:pt x="14867" y="43044"/>
                  </a:lnTo>
                  <a:lnTo>
                    <a:pt x="13097" y="43914"/>
                  </a:lnTo>
                  <a:lnTo>
                    <a:pt x="11327" y="44783"/>
                  </a:lnTo>
                  <a:lnTo>
                    <a:pt x="9558" y="45218"/>
                  </a:lnTo>
                  <a:lnTo>
                    <a:pt x="7788" y="46088"/>
                  </a:lnTo>
                  <a:lnTo>
                    <a:pt x="6018" y="46088"/>
                  </a:lnTo>
                  <a:lnTo>
                    <a:pt x="3894" y="46522"/>
                  </a:lnTo>
                  <a:lnTo>
                    <a:pt x="2124" y="46957"/>
                  </a:lnTo>
                  <a:lnTo>
                    <a:pt x="0" y="46957"/>
                  </a:lnTo>
                  <a:lnTo>
                    <a:pt x="0" y="47827"/>
                  </a:lnTo>
                  <a:lnTo>
                    <a:pt x="3894" y="47827"/>
                  </a:lnTo>
                  <a:lnTo>
                    <a:pt x="6018" y="47392"/>
                  </a:lnTo>
                  <a:lnTo>
                    <a:pt x="7788" y="46957"/>
                  </a:lnTo>
                  <a:lnTo>
                    <a:pt x="9912" y="46522"/>
                  </a:lnTo>
                  <a:lnTo>
                    <a:pt x="11681" y="45653"/>
                  </a:lnTo>
                  <a:lnTo>
                    <a:pt x="13451" y="45218"/>
                  </a:lnTo>
                  <a:lnTo>
                    <a:pt x="15221" y="44349"/>
                  </a:lnTo>
                  <a:lnTo>
                    <a:pt x="16991" y="43044"/>
                  </a:lnTo>
                  <a:lnTo>
                    <a:pt x="18761" y="42175"/>
                  </a:lnTo>
                  <a:lnTo>
                    <a:pt x="20177" y="40870"/>
                  </a:lnTo>
                  <a:lnTo>
                    <a:pt x="21947" y="39566"/>
                  </a:lnTo>
                  <a:lnTo>
                    <a:pt x="23363" y="38262"/>
                  </a:lnTo>
                  <a:lnTo>
                    <a:pt x="24779" y="36957"/>
                  </a:lnTo>
                  <a:lnTo>
                    <a:pt x="26195" y="35653"/>
                  </a:lnTo>
                  <a:lnTo>
                    <a:pt x="27611" y="33914"/>
                  </a:lnTo>
                  <a:lnTo>
                    <a:pt x="29027" y="32175"/>
                  </a:lnTo>
                  <a:lnTo>
                    <a:pt x="30089" y="30435"/>
                  </a:lnTo>
                  <a:lnTo>
                    <a:pt x="31151" y="28696"/>
                  </a:lnTo>
                  <a:lnTo>
                    <a:pt x="32566" y="26957"/>
                  </a:lnTo>
                  <a:lnTo>
                    <a:pt x="33274" y="24783"/>
                  </a:lnTo>
                  <a:lnTo>
                    <a:pt x="34336" y="22609"/>
                  </a:lnTo>
                  <a:lnTo>
                    <a:pt x="35398" y="20870"/>
                  </a:lnTo>
                  <a:lnTo>
                    <a:pt x="36106" y="18696"/>
                  </a:lnTo>
                  <a:lnTo>
                    <a:pt x="36814" y="16522"/>
                  </a:lnTo>
                  <a:lnTo>
                    <a:pt x="37522" y="14349"/>
                  </a:lnTo>
                  <a:lnTo>
                    <a:pt x="37876" y="11740"/>
                  </a:lnTo>
                  <a:lnTo>
                    <a:pt x="38230" y="9566"/>
                  </a:lnTo>
                  <a:lnTo>
                    <a:pt x="38584" y="7392"/>
                  </a:lnTo>
                  <a:lnTo>
                    <a:pt x="38938" y="4783"/>
                  </a:lnTo>
                  <a:lnTo>
                    <a:pt x="38938" y="2175"/>
                  </a:lnTo>
                  <a:lnTo>
                    <a:pt x="39292" y="1"/>
                  </a:lnTo>
                  <a:close/>
                </a:path>
              </a:pathLst>
            </a:custGeom>
            <a:solidFill>
              <a:srgbClr val="000000"/>
            </a:solidFill>
            <a:ln>
              <a:noFill/>
            </a:ln>
          </p:spPr>
          <p:txBody>
            <a:bodyPr lIns="91425" tIns="91425" rIns="91425" bIns="91425" anchor="ctr" anchorCtr="0">
              <a:noAutofit/>
            </a:bodyPr>
            <a:lstStyle/>
            <a:p>
              <a:endParaRPr/>
            </a:p>
          </p:txBody>
        </p:sp>
        <p:sp>
          <p:nvSpPr>
            <p:cNvPr id="99" name="Shape 99"/>
            <p:cNvSpPr/>
            <p:nvPr/>
          </p:nvSpPr>
          <p:spPr>
            <a:xfrm>
              <a:off x="1469025" y="608675"/>
              <a:ext cx="982325" cy="1206550"/>
            </a:xfrm>
            <a:custGeom>
              <a:avLst/>
              <a:gdLst/>
              <a:ahLst/>
              <a:cxnLst/>
              <a:rect l="0" t="0" r="0" b="0"/>
              <a:pathLst>
                <a:path w="39293" h="48262" extrusionOk="0">
                  <a:moveTo>
                    <a:pt x="0" y="1"/>
                  </a:moveTo>
                  <a:lnTo>
                    <a:pt x="0" y="1305"/>
                  </a:lnTo>
                  <a:lnTo>
                    <a:pt x="2124" y="1305"/>
                  </a:lnTo>
                  <a:lnTo>
                    <a:pt x="3894" y="1740"/>
                  </a:lnTo>
                  <a:lnTo>
                    <a:pt x="6018" y="1740"/>
                  </a:lnTo>
                  <a:lnTo>
                    <a:pt x="7788" y="2175"/>
                  </a:lnTo>
                  <a:lnTo>
                    <a:pt x="9558" y="2610"/>
                  </a:lnTo>
                  <a:lnTo>
                    <a:pt x="11327" y="3479"/>
                  </a:lnTo>
                  <a:lnTo>
                    <a:pt x="13097" y="4349"/>
                  </a:lnTo>
                  <a:lnTo>
                    <a:pt x="14867" y="4783"/>
                  </a:lnTo>
                  <a:lnTo>
                    <a:pt x="16637" y="6088"/>
                  </a:lnTo>
                  <a:lnTo>
                    <a:pt x="18053" y="6957"/>
                  </a:lnTo>
                  <a:lnTo>
                    <a:pt x="19823" y="8262"/>
                  </a:lnTo>
                  <a:lnTo>
                    <a:pt x="21239" y="9131"/>
                  </a:lnTo>
                  <a:lnTo>
                    <a:pt x="23009" y="10436"/>
                  </a:lnTo>
                  <a:lnTo>
                    <a:pt x="24425" y="12175"/>
                  </a:lnTo>
                  <a:lnTo>
                    <a:pt x="25487" y="13479"/>
                  </a:lnTo>
                  <a:lnTo>
                    <a:pt x="26903" y="15218"/>
                  </a:lnTo>
                  <a:lnTo>
                    <a:pt x="28319" y="16523"/>
                  </a:lnTo>
                  <a:lnTo>
                    <a:pt x="29381" y="18262"/>
                  </a:lnTo>
                  <a:lnTo>
                    <a:pt x="30443" y="20001"/>
                  </a:lnTo>
                  <a:lnTo>
                    <a:pt x="31504" y="21740"/>
                  </a:lnTo>
                  <a:lnTo>
                    <a:pt x="32566" y="23914"/>
                  </a:lnTo>
                  <a:lnTo>
                    <a:pt x="33628" y="25653"/>
                  </a:lnTo>
                  <a:lnTo>
                    <a:pt x="34336" y="27827"/>
                  </a:lnTo>
                  <a:lnTo>
                    <a:pt x="35044" y="30001"/>
                  </a:lnTo>
                  <a:lnTo>
                    <a:pt x="35752" y="32175"/>
                  </a:lnTo>
                  <a:lnTo>
                    <a:pt x="36460" y="34349"/>
                  </a:lnTo>
                  <a:lnTo>
                    <a:pt x="36814" y="36523"/>
                  </a:lnTo>
                  <a:lnTo>
                    <a:pt x="37522" y="38696"/>
                  </a:lnTo>
                  <a:lnTo>
                    <a:pt x="37876" y="40870"/>
                  </a:lnTo>
                  <a:lnTo>
                    <a:pt x="37876" y="43479"/>
                  </a:lnTo>
                  <a:lnTo>
                    <a:pt x="38230" y="45653"/>
                  </a:lnTo>
                  <a:lnTo>
                    <a:pt x="38230" y="48262"/>
                  </a:lnTo>
                  <a:lnTo>
                    <a:pt x="39292" y="48262"/>
                  </a:lnTo>
                  <a:lnTo>
                    <a:pt x="38938" y="45653"/>
                  </a:lnTo>
                  <a:lnTo>
                    <a:pt x="38938" y="43044"/>
                  </a:lnTo>
                  <a:lnTo>
                    <a:pt x="38584" y="40870"/>
                  </a:lnTo>
                  <a:lnTo>
                    <a:pt x="38230" y="38696"/>
                  </a:lnTo>
                  <a:lnTo>
                    <a:pt x="37876" y="36088"/>
                  </a:lnTo>
                  <a:lnTo>
                    <a:pt x="37522" y="33914"/>
                  </a:lnTo>
                  <a:lnTo>
                    <a:pt x="36814" y="31740"/>
                  </a:lnTo>
                  <a:lnTo>
                    <a:pt x="36106" y="29566"/>
                  </a:lnTo>
                  <a:lnTo>
                    <a:pt x="35398" y="27392"/>
                  </a:lnTo>
                  <a:lnTo>
                    <a:pt x="34336" y="25218"/>
                  </a:lnTo>
                  <a:lnTo>
                    <a:pt x="33274" y="23044"/>
                  </a:lnTo>
                  <a:lnTo>
                    <a:pt x="32566" y="21305"/>
                  </a:lnTo>
                  <a:lnTo>
                    <a:pt x="31151" y="19566"/>
                  </a:lnTo>
                  <a:lnTo>
                    <a:pt x="30089" y="17827"/>
                  </a:lnTo>
                  <a:lnTo>
                    <a:pt x="29027" y="15653"/>
                  </a:lnTo>
                  <a:lnTo>
                    <a:pt x="27611" y="14349"/>
                  </a:lnTo>
                  <a:lnTo>
                    <a:pt x="26195" y="12610"/>
                  </a:lnTo>
                  <a:lnTo>
                    <a:pt x="24779" y="11305"/>
                  </a:lnTo>
                  <a:lnTo>
                    <a:pt x="23363" y="9566"/>
                  </a:lnTo>
                  <a:lnTo>
                    <a:pt x="21947" y="8262"/>
                  </a:lnTo>
                  <a:lnTo>
                    <a:pt x="20177" y="6957"/>
                  </a:lnTo>
                  <a:lnTo>
                    <a:pt x="18761" y="6088"/>
                  </a:lnTo>
                  <a:lnTo>
                    <a:pt x="16991" y="4783"/>
                  </a:lnTo>
                  <a:lnTo>
                    <a:pt x="15221" y="3914"/>
                  </a:lnTo>
                  <a:lnTo>
                    <a:pt x="13451" y="3044"/>
                  </a:lnTo>
                  <a:lnTo>
                    <a:pt x="11681" y="2175"/>
                  </a:lnTo>
                  <a:lnTo>
                    <a:pt x="9912" y="1740"/>
                  </a:lnTo>
                  <a:lnTo>
                    <a:pt x="7788" y="1305"/>
                  </a:lnTo>
                  <a:lnTo>
                    <a:pt x="6018" y="870"/>
                  </a:lnTo>
                  <a:lnTo>
                    <a:pt x="3894" y="436"/>
                  </a:lnTo>
                  <a:lnTo>
                    <a:pt x="2124" y="1"/>
                  </a:lnTo>
                  <a:close/>
                </a:path>
              </a:pathLst>
            </a:custGeom>
            <a:solidFill>
              <a:srgbClr val="000000"/>
            </a:solidFill>
            <a:ln>
              <a:noFill/>
            </a:ln>
          </p:spPr>
          <p:txBody>
            <a:bodyPr lIns="91425" tIns="91425" rIns="91425" bIns="91425" anchor="ctr" anchorCtr="0">
              <a:noAutofit/>
            </a:bodyPr>
            <a:lstStyle/>
            <a:p>
              <a:endParaRPr/>
            </a:p>
          </p:txBody>
        </p:sp>
        <p:sp>
          <p:nvSpPr>
            <p:cNvPr id="100" name="Shape 100"/>
            <p:cNvSpPr/>
            <p:nvPr/>
          </p:nvSpPr>
          <p:spPr>
            <a:xfrm>
              <a:off x="495575" y="608675"/>
              <a:ext cx="973475" cy="1206550"/>
            </a:xfrm>
            <a:custGeom>
              <a:avLst/>
              <a:gdLst/>
              <a:ahLst/>
              <a:cxnLst/>
              <a:rect l="0" t="0" r="0" b="0"/>
              <a:pathLst>
                <a:path w="38939" h="48262" extrusionOk="0">
                  <a:moveTo>
                    <a:pt x="37168" y="1"/>
                  </a:moveTo>
                  <a:lnTo>
                    <a:pt x="35044" y="436"/>
                  </a:lnTo>
                  <a:lnTo>
                    <a:pt x="32920" y="870"/>
                  </a:lnTo>
                  <a:lnTo>
                    <a:pt x="31150" y="1305"/>
                  </a:lnTo>
                  <a:lnTo>
                    <a:pt x="29381" y="1740"/>
                  </a:lnTo>
                  <a:lnTo>
                    <a:pt x="27257" y="2175"/>
                  </a:lnTo>
                  <a:lnTo>
                    <a:pt x="25487" y="3044"/>
                  </a:lnTo>
                  <a:lnTo>
                    <a:pt x="23717" y="3914"/>
                  </a:lnTo>
                  <a:lnTo>
                    <a:pt x="21947" y="4783"/>
                  </a:lnTo>
                  <a:lnTo>
                    <a:pt x="20531" y="6088"/>
                  </a:lnTo>
                  <a:lnTo>
                    <a:pt x="18761" y="6957"/>
                  </a:lnTo>
                  <a:lnTo>
                    <a:pt x="16991" y="8262"/>
                  </a:lnTo>
                  <a:lnTo>
                    <a:pt x="15575" y="9566"/>
                  </a:lnTo>
                  <a:lnTo>
                    <a:pt x="14159" y="11305"/>
                  </a:lnTo>
                  <a:lnTo>
                    <a:pt x="12743" y="12610"/>
                  </a:lnTo>
                  <a:lnTo>
                    <a:pt x="11327" y="14349"/>
                  </a:lnTo>
                  <a:lnTo>
                    <a:pt x="9912" y="15653"/>
                  </a:lnTo>
                  <a:lnTo>
                    <a:pt x="8850" y="17827"/>
                  </a:lnTo>
                  <a:lnTo>
                    <a:pt x="7788" y="19566"/>
                  </a:lnTo>
                  <a:lnTo>
                    <a:pt x="6726" y="21305"/>
                  </a:lnTo>
                  <a:lnTo>
                    <a:pt x="5664" y="23044"/>
                  </a:lnTo>
                  <a:lnTo>
                    <a:pt x="4602" y="25218"/>
                  </a:lnTo>
                  <a:lnTo>
                    <a:pt x="3894" y="27392"/>
                  </a:lnTo>
                  <a:lnTo>
                    <a:pt x="2832" y="29566"/>
                  </a:lnTo>
                  <a:lnTo>
                    <a:pt x="2124" y="31740"/>
                  </a:lnTo>
                  <a:lnTo>
                    <a:pt x="1770" y="33914"/>
                  </a:lnTo>
                  <a:lnTo>
                    <a:pt x="1062" y="36088"/>
                  </a:lnTo>
                  <a:lnTo>
                    <a:pt x="708" y="38696"/>
                  </a:lnTo>
                  <a:lnTo>
                    <a:pt x="354" y="40870"/>
                  </a:lnTo>
                  <a:lnTo>
                    <a:pt x="0" y="43044"/>
                  </a:lnTo>
                  <a:lnTo>
                    <a:pt x="0" y="45653"/>
                  </a:lnTo>
                  <a:lnTo>
                    <a:pt x="0" y="48262"/>
                  </a:lnTo>
                  <a:lnTo>
                    <a:pt x="708" y="48262"/>
                  </a:lnTo>
                  <a:lnTo>
                    <a:pt x="708" y="45653"/>
                  </a:lnTo>
                  <a:lnTo>
                    <a:pt x="1062" y="43479"/>
                  </a:lnTo>
                  <a:lnTo>
                    <a:pt x="1416" y="40870"/>
                  </a:lnTo>
                  <a:lnTo>
                    <a:pt x="1770" y="38696"/>
                  </a:lnTo>
                  <a:lnTo>
                    <a:pt x="2124" y="36523"/>
                  </a:lnTo>
                  <a:lnTo>
                    <a:pt x="2478" y="34349"/>
                  </a:lnTo>
                  <a:lnTo>
                    <a:pt x="3186" y="32175"/>
                  </a:lnTo>
                  <a:lnTo>
                    <a:pt x="3894" y="30001"/>
                  </a:lnTo>
                  <a:lnTo>
                    <a:pt x="4602" y="27827"/>
                  </a:lnTo>
                  <a:lnTo>
                    <a:pt x="5310" y="25653"/>
                  </a:lnTo>
                  <a:lnTo>
                    <a:pt x="6372" y="23914"/>
                  </a:lnTo>
                  <a:lnTo>
                    <a:pt x="7434" y="21740"/>
                  </a:lnTo>
                  <a:lnTo>
                    <a:pt x="8496" y="20001"/>
                  </a:lnTo>
                  <a:lnTo>
                    <a:pt x="9558" y="18262"/>
                  </a:lnTo>
                  <a:lnTo>
                    <a:pt x="10619" y="16523"/>
                  </a:lnTo>
                  <a:lnTo>
                    <a:pt x="12035" y="15218"/>
                  </a:lnTo>
                  <a:lnTo>
                    <a:pt x="13451" y="13479"/>
                  </a:lnTo>
                  <a:lnTo>
                    <a:pt x="14867" y="12175"/>
                  </a:lnTo>
                  <a:lnTo>
                    <a:pt x="16283" y="10436"/>
                  </a:lnTo>
                  <a:lnTo>
                    <a:pt x="17699" y="9131"/>
                  </a:lnTo>
                  <a:lnTo>
                    <a:pt x="19115" y="8262"/>
                  </a:lnTo>
                  <a:lnTo>
                    <a:pt x="20885" y="6957"/>
                  </a:lnTo>
                  <a:lnTo>
                    <a:pt x="22301" y="6088"/>
                  </a:lnTo>
                  <a:lnTo>
                    <a:pt x="24071" y="5218"/>
                  </a:lnTo>
                  <a:lnTo>
                    <a:pt x="25841" y="4349"/>
                  </a:lnTo>
                  <a:lnTo>
                    <a:pt x="27611" y="3479"/>
                  </a:lnTo>
                  <a:lnTo>
                    <a:pt x="29381" y="2610"/>
                  </a:lnTo>
                  <a:lnTo>
                    <a:pt x="31150" y="2175"/>
                  </a:lnTo>
                  <a:lnTo>
                    <a:pt x="33274" y="1740"/>
                  </a:lnTo>
                  <a:lnTo>
                    <a:pt x="35044" y="1740"/>
                  </a:lnTo>
                  <a:lnTo>
                    <a:pt x="37168" y="1305"/>
                  </a:lnTo>
                  <a:lnTo>
                    <a:pt x="38938" y="1305"/>
                  </a:lnTo>
                  <a:lnTo>
                    <a:pt x="38938" y="1"/>
                  </a:lnTo>
                  <a:close/>
                </a:path>
              </a:pathLst>
            </a:custGeom>
            <a:solidFill>
              <a:srgbClr val="000000"/>
            </a:solidFill>
            <a:ln>
              <a:noFill/>
            </a:ln>
          </p:spPr>
          <p:txBody>
            <a:bodyPr lIns="91425" tIns="91425" rIns="91425" bIns="91425" anchor="ctr" anchorCtr="0">
              <a:noAutofit/>
            </a:bodyPr>
            <a:lstStyle/>
            <a:p>
              <a:endParaRPr/>
            </a:p>
          </p:txBody>
        </p:sp>
        <p:sp>
          <p:nvSpPr>
            <p:cNvPr id="101" name="Shape 101"/>
            <p:cNvSpPr/>
            <p:nvPr/>
          </p:nvSpPr>
          <p:spPr>
            <a:xfrm>
              <a:off x="495575" y="1815200"/>
              <a:ext cx="973475" cy="1195675"/>
            </a:xfrm>
            <a:custGeom>
              <a:avLst/>
              <a:gdLst/>
              <a:ahLst/>
              <a:cxnLst/>
              <a:rect l="0" t="0" r="0" b="0"/>
              <a:pathLst>
                <a:path w="38939" h="47827" extrusionOk="0">
                  <a:moveTo>
                    <a:pt x="0" y="1"/>
                  </a:moveTo>
                  <a:lnTo>
                    <a:pt x="0" y="2175"/>
                  </a:lnTo>
                  <a:lnTo>
                    <a:pt x="0" y="4783"/>
                  </a:lnTo>
                  <a:lnTo>
                    <a:pt x="354" y="7392"/>
                  </a:lnTo>
                  <a:lnTo>
                    <a:pt x="708" y="9566"/>
                  </a:lnTo>
                  <a:lnTo>
                    <a:pt x="1062" y="11740"/>
                  </a:lnTo>
                  <a:lnTo>
                    <a:pt x="1770" y="14349"/>
                  </a:lnTo>
                  <a:lnTo>
                    <a:pt x="2124" y="16522"/>
                  </a:lnTo>
                  <a:lnTo>
                    <a:pt x="2832" y="18696"/>
                  </a:lnTo>
                  <a:lnTo>
                    <a:pt x="3894" y="20870"/>
                  </a:lnTo>
                  <a:lnTo>
                    <a:pt x="4602" y="22609"/>
                  </a:lnTo>
                  <a:lnTo>
                    <a:pt x="5664" y="24783"/>
                  </a:lnTo>
                  <a:lnTo>
                    <a:pt x="6726" y="26957"/>
                  </a:lnTo>
                  <a:lnTo>
                    <a:pt x="7788" y="28696"/>
                  </a:lnTo>
                  <a:lnTo>
                    <a:pt x="8850" y="30435"/>
                  </a:lnTo>
                  <a:lnTo>
                    <a:pt x="9912" y="32175"/>
                  </a:lnTo>
                  <a:lnTo>
                    <a:pt x="11327" y="33914"/>
                  </a:lnTo>
                  <a:lnTo>
                    <a:pt x="12743" y="35653"/>
                  </a:lnTo>
                  <a:lnTo>
                    <a:pt x="14159" y="36957"/>
                  </a:lnTo>
                  <a:lnTo>
                    <a:pt x="15575" y="38262"/>
                  </a:lnTo>
                  <a:lnTo>
                    <a:pt x="16991" y="39566"/>
                  </a:lnTo>
                  <a:lnTo>
                    <a:pt x="18761" y="40870"/>
                  </a:lnTo>
                  <a:lnTo>
                    <a:pt x="20531" y="42175"/>
                  </a:lnTo>
                  <a:lnTo>
                    <a:pt x="21947" y="43044"/>
                  </a:lnTo>
                  <a:lnTo>
                    <a:pt x="23717" y="44349"/>
                  </a:lnTo>
                  <a:lnTo>
                    <a:pt x="25487" y="45218"/>
                  </a:lnTo>
                  <a:lnTo>
                    <a:pt x="27257" y="45653"/>
                  </a:lnTo>
                  <a:lnTo>
                    <a:pt x="29027" y="46522"/>
                  </a:lnTo>
                  <a:lnTo>
                    <a:pt x="31150" y="46957"/>
                  </a:lnTo>
                  <a:lnTo>
                    <a:pt x="32920" y="47392"/>
                  </a:lnTo>
                  <a:lnTo>
                    <a:pt x="35044" y="47827"/>
                  </a:lnTo>
                  <a:lnTo>
                    <a:pt x="38938" y="47827"/>
                  </a:lnTo>
                  <a:lnTo>
                    <a:pt x="38938" y="46957"/>
                  </a:lnTo>
                  <a:lnTo>
                    <a:pt x="37168" y="46957"/>
                  </a:lnTo>
                  <a:lnTo>
                    <a:pt x="35044" y="46522"/>
                  </a:lnTo>
                  <a:lnTo>
                    <a:pt x="33274" y="46088"/>
                  </a:lnTo>
                  <a:lnTo>
                    <a:pt x="31150" y="46088"/>
                  </a:lnTo>
                  <a:lnTo>
                    <a:pt x="29381" y="45218"/>
                  </a:lnTo>
                  <a:lnTo>
                    <a:pt x="27611" y="44783"/>
                  </a:lnTo>
                  <a:lnTo>
                    <a:pt x="25841" y="43914"/>
                  </a:lnTo>
                  <a:lnTo>
                    <a:pt x="24071" y="43044"/>
                  </a:lnTo>
                  <a:lnTo>
                    <a:pt x="22301" y="42175"/>
                  </a:lnTo>
                  <a:lnTo>
                    <a:pt x="20885" y="41305"/>
                  </a:lnTo>
                  <a:lnTo>
                    <a:pt x="19115" y="40001"/>
                  </a:lnTo>
                  <a:lnTo>
                    <a:pt x="17699" y="38696"/>
                  </a:lnTo>
                  <a:lnTo>
                    <a:pt x="16283" y="37392"/>
                  </a:lnTo>
                  <a:lnTo>
                    <a:pt x="14867" y="36088"/>
                  </a:lnTo>
                  <a:lnTo>
                    <a:pt x="13451" y="34783"/>
                  </a:lnTo>
                  <a:lnTo>
                    <a:pt x="12035" y="33044"/>
                  </a:lnTo>
                  <a:lnTo>
                    <a:pt x="10619" y="31305"/>
                  </a:lnTo>
                  <a:lnTo>
                    <a:pt x="9558" y="29566"/>
                  </a:lnTo>
                  <a:lnTo>
                    <a:pt x="8496" y="27827"/>
                  </a:lnTo>
                  <a:lnTo>
                    <a:pt x="7434" y="26088"/>
                  </a:lnTo>
                  <a:lnTo>
                    <a:pt x="6372" y="24349"/>
                  </a:lnTo>
                  <a:lnTo>
                    <a:pt x="5310" y="22175"/>
                  </a:lnTo>
                  <a:lnTo>
                    <a:pt x="4602" y="20435"/>
                  </a:lnTo>
                  <a:lnTo>
                    <a:pt x="3894" y="18262"/>
                  </a:lnTo>
                  <a:lnTo>
                    <a:pt x="3186" y="16088"/>
                  </a:lnTo>
                  <a:lnTo>
                    <a:pt x="2478" y="13914"/>
                  </a:lnTo>
                  <a:lnTo>
                    <a:pt x="2124" y="11740"/>
                  </a:lnTo>
                  <a:lnTo>
                    <a:pt x="1770" y="9566"/>
                  </a:lnTo>
                  <a:lnTo>
                    <a:pt x="1416" y="6957"/>
                  </a:lnTo>
                  <a:lnTo>
                    <a:pt x="1062" y="4783"/>
                  </a:lnTo>
                  <a:lnTo>
                    <a:pt x="708" y="2175"/>
                  </a:lnTo>
                  <a:lnTo>
                    <a:pt x="708" y="1"/>
                  </a:lnTo>
                  <a:close/>
                </a:path>
              </a:pathLst>
            </a:custGeom>
            <a:solidFill>
              <a:srgbClr val="000000"/>
            </a:solidFill>
            <a:ln>
              <a:noFill/>
            </a:ln>
          </p:spPr>
          <p:txBody>
            <a:bodyPr lIns="91425" tIns="91425" rIns="91425" bIns="91425" anchor="ctr" anchorCtr="0">
              <a:noAutofit/>
            </a:bodyPr>
            <a:lstStyle/>
            <a:p>
              <a:endParaRPr/>
            </a:p>
          </p:txBody>
        </p:sp>
        <p:sp>
          <p:nvSpPr>
            <p:cNvPr id="102" name="Shape 102"/>
            <p:cNvSpPr/>
            <p:nvPr/>
          </p:nvSpPr>
          <p:spPr>
            <a:xfrm>
              <a:off x="592900" y="739125"/>
              <a:ext cx="1752250" cy="2152200"/>
            </a:xfrm>
            <a:custGeom>
              <a:avLst/>
              <a:gdLst/>
              <a:ahLst/>
              <a:cxnLst/>
              <a:rect l="0" t="0" r="0" b="0"/>
              <a:pathLst>
                <a:path w="70090" h="86088" extrusionOk="0">
                  <a:moveTo>
                    <a:pt x="35045" y="86087"/>
                  </a:moveTo>
                  <a:lnTo>
                    <a:pt x="36815" y="86087"/>
                  </a:lnTo>
                  <a:lnTo>
                    <a:pt x="38585" y="85652"/>
                  </a:lnTo>
                  <a:lnTo>
                    <a:pt x="40355" y="85652"/>
                  </a:lnTo>
                  <a:lnTo>
                    <a:pt x="42125" y="85218"/>
                  </a:lnTo>
                  <a:lnTo>
                    <a:pt x="43895" y="84783"/>
                  </a:lnTo>
                  <a:lnTo>
                    <a:pt x="45665" y="83913"/>
                  </a:lnTo>
                  <a:lnTo>
                    <a:pt x="47080" y="83478"/>
                  </a:lnTo>
                  <a:lnTo>
                    <a:pt x="48850" y="82609"/>
                  </a:lnTo>
                  <a:lnTo>
                    <a:pt x="50266" y="81739"/>
                  </a:lnTo>
                  <a:lnTo>
                    <a:pt x="51682" y="80870"/>
                  </a:lnTo>
                  <a:lnTo>
                    <a:pt x="53098" y="79565"/>
                  </a:lnTo>
                  <a:lnTo>
                    <a:pt x="54514" y="78696"/>
                  </a:lnTo>
                  <a:lnTo>
                    <a:pt x="55930" y="77392"/>
                  </a:lnTo>
                  <a:lnTo>
                    <a:pt x="57346" y="76087"/>
                  </a:lnTo>
                  <a:lnTo>
                    <a:pt x="58762" y="74783"/>
                  </a:lnTo>
                  <a:lnTo>
                    <a:pt x="59824" y="73478"/>
                  </a:lnTo>
                  <a:lnTo>
                    <a:pt x="60886" y="71739"/>
                  </a:lnTo>
                  <a:lnTo>
                    <a:pt x="61948" y="70435"/>
                  </a:lnTo>
                  <a:lnTo>
                    <a:pt x="63010" y="68696"/>
                  </a:lnTo>
                  <a:lnTo>
                    <a:pt x="64072" y="66957"/>
                  </a:lnTo>
                  <a:lnTo>
                    <a:pt x="65134" y="65218"/>
                  </a:lnTo>
                  <a:lnTo>
                    <a:pt x="65842" y="63478"/>
                  </a:lnTo>
                  <a:lnTo>
                    <a:pt x="66549" y="61739"/>
                  </a:lnTo>
                  <a:lnTo>
                    <a:pt x="67257" y="59565"/>
                  </a:lnTo>
                  <a:lnTo>
                    <a:pt x="67965" y="57826"/>
                  </a:lnTo>
                  <a:lnTo>
                    <a:pt x="68319" y="55652"/>
                  </a:lnTo>
                  <a:lnTo>
                    <a:pt x="69027" y="53478"/>
                  </a:lnTo>
                  <a:lnTo>
                    <a:pt x="69381" y="51739"/>
                  </a:lnTo>
                  <a:lnTo>
                    <a:pt x="69735" y="49565"/>
                  </a:lnTo>
                  <a:lnTo>
                    <a:pt x="69735" y="47392"/>
                  </a:lnTo>
                  <a:lnTo>
                    <a:pt x="70089" y="45218"/>
                  </a:lnTo>
                  <a:lnTo>
                    <a:pt x="70089" y="43044"/>
                  </a:lnTo>
                  <a:lnTo>
                    <a:pt x="70089" y="40870"/>
                  </a:lnTo>
                  <a:lnTo>
                    <a:pt x="69735" y="38696"/>
                  </a:lnTo>
                  <a:lnTo>
                    <a:pt x="69735" y="36522"/>
                  </a:lnTo>
                  <a:lnTo>
                    <a:pt x="69381" y="34348"/>
                  </a:lnTo>
                  <a:lnTo>
                    <a:pt x="69027" y="32174"/>
                  </a:lnTo>
                  <a:lnTo>
                    <a:pt x="68319" y="30000"/>
                  </a:lnTo>
                  <a:lnTo>
                    <a:pt x="67965" y="28261"/>
                  </a:lnTo>
                  <a:lnTo>
                    <a:pt x="67257" y="26087"/>
                  </a:lnTo>
                  <a:lnTo>
                    <a:pt x="66549" y="24348"/>
                  </a:lnTo>
                  <a:lnTo>
                    <a:pt x="65842" y="22609"/>
                  </a:lnTo>
                  <a:lnTo>
                    <a:pt x="65134" y="20435"/>
                  </a:lnTo>
                  <a:lnTo>
                    <a:pt x="64072" y="19131"/>
                  </a:lnTo>
                  <a:lnTo>
                    <a:pt x="63010" y="17392"/>
                  </a:lnTo>
                  <a:lnTo>
                    <a:pt x="61948" y="15652"/>
                  </a:lnTo>
                  <a:lnTo>
                    <a:pt x="60886" y="13913"/>
                  </a:lnTo>
                  <a:lnTo>
                    <a:pt x="59824" y="12609"/>
                  </a:lnTo>
                  <a:lnTo>
                    <a:pt x="58762" y="11305"/>
                  </a:lnTo>
                  <a:lnTo>
                    <a:pt x="57346" y="10000"/>
                  </a:lnTo>
                  <a:lnTo>
                    <a:pt x="55930" y="8696"/>
                  </a:lnTo>
                  <a:lnTo>
                    <a:pt x="54514" y="7392"/>
                  </a:lnTo>
                  <a:lnTo>
                    <a:pt x="53098" y="6087"/>
                  </a:lnTo>
                  <a:lnTo>
                    <a:pt x="51682" y="5218"/>
                  </a:lnTo>
                  <a:lnTo>
                    <a:pt x="50266" y="4348"/>
                  </a:lnTo>
                  <a:lnTo>
                    <a:pt x="48850" y="3478"/>
                  </a:lnTo>
                  <a:lnTo>
                    <a:pt x="47080" y="2609"/>
                  </a:lnTo>
                  <a:lnTo>
                    <a:pt x="45665" y="1739"/>
                  </a:lnTo>
                  <a:lnTo>
                    <a:pt x="43895" y="1305"/>
                  </a:lnTo>
                  <a:lnTo>
                    <a:pt x="42125" y="870"/>
                  </a:lnTo>
                  <a:lnTo>
                    <a:pt x="40355" y="435"/>
                  </a:lnTo>
                  <a:lnTo>
                    <a:pt x="38585" y="0"/>
                  </a:lnTo>
                  <a:lnTo>
                    <a:pt x="36815" y="0"/>
                  </a:lnTo>
                  <a:lnTo>
                    <a:pt x="35045" y="0"/>
                  </a:lnTo>
                  <a:lnTo>
                    <a:pt x="33275" y="0"/>
                  </a:lnTo>
                  <a:lnTo>
                    <a:pt x="31505" y="0"/>
                  </a:lnTo>
                  <a:lnTo>
                    <a:pt x="29735" y="435"/>
                  </a:lnTo>
                  <a:lnTo>
                    <a:pt x="27965" y="870"/>
                  </a:lnTo>
                  <a:lnTo>
                    <a:pt x="26196" y="1305"/>
                  </a:lnTo>
                  <a:lnTo>
                    <a:pt x="24780" y="1739"/>
                  </a:lnTo>
                  <a:lnTo>
                    <a:pt x="23010" y="2609"/>
                  </a:lnTo>
                  <a:lnTo>
                    <a:pt x="21594" y="3478"/>
                  </a:lnTo>
                  <a:lnTo>
                    <a:pt x="19824" y="4348"/>
                  </a:lnTo>
                  <a:lnTo>
                    <a:pt x="18408" y="5218"/>
                  </a:lnTo>
                  <a:lnTo>
                    <a:pt x="16992" y="6087"/>
                  </a:lnTo>
                  <a:lnTo>
                    <a:pt x="15576" y="7392"/>
                  </a:lnTo>
                  <a:lnTo>
                    <a:pt x="14160" y="8696"/>
                  </a:lnTo>
                  <a:lnTo>
                    <a:pt x="12744" y="10000"/>
                  </a:lnTo>
                  <a:lnTo>
                    <a:pt x="11682" y="11305"/>
                  </a:lnTo>
                  <a:lnTo>
                    <a:pt x="10266" y="12609"/>
                  </a:lnTo>
                  <a:lnTo>
                    <a:pt x="9204" y="13913"/>
                  </a:lnTo>
                  <a:lnTo>
                    <a:pt x="8142" y="15652"/>
                  </a:lnTo>
                  <a:lnTo>
                    <a:pt x="7080" y="17392"/>
                  </a:lnTo>
                  <a:lnTo>
                    <a:pt x="6019" y="19131"/>
                  </a:lnTo>
                  <a:lnTo>
                    <a:pt x="5311" y="20435"/>
                  </a:lnTo>
                  <a:lnTo>
                    <a:pt x="4249" y="22609"/>
                  </a:lnTo>
                  <a:lnTo>
                    <a:pt x="3541" y="24348"/>
                  </a:lnTo>
                  <a:lnTo>
                    <a:pt x="2833" y="26087"/>
                  </a:lnTo>
                  <a:lnTo>
                    <a:pt x="2125" y="28261"/>
                  </a:lnTo>
                  <a:lnTo>
                    <a:pt x="1771" y="30000"/>
                  </a:lnTo>
                  <a:lnTo>
                    <a:pt x="1063" y="32174"/>
                  </a:lnTo>
                  <a:lnTo>
                    <a:pt x="709" y="34348"/>
                  </a:lnTo>
                  <a:lnTo>
                    <a:pt x="355" y="36522"/>
                  </a:lnTo>
                  <a:lnTo>
                    <a:pt x="355" y="38696"/>
                  </a:lnTo>
                  <a:lnTo>
                    <a:pt x="1" y="40870"/>
                  </a:lnTo>
                  <a:lnTo>
                    <a:pt x="1" y="43044"/>
                  </a:lnTo>
                  <a:lnTo>
                    <a:pt x="1" y="45218"/>
                  </a:lnTo>
                  <a:lnTo>
                    <a:pt x="355" y="47392"/>
                  </a:lnTo>
                  <a:lnTo>
                    <a:pt x="355" y="49565"/>
                  </a:lnTo>
                  <a:lnTo>
                    <a:pt x="709" y="51739"/>
                  </a:lnTo>
                  <a:lnTo>
                    <a:pt x="1063" y="53478"/>
                  </a:lnTo>
                  <a:lnTo>
                    <a:pt x="1771" y="55652"/>
                  </a:lnTo>
                  <a:lnTo>
                    <a:pt x="2125" y="57826"/>
                  </a:lnTo>
                  <a:lnTo>
                    <a:pt x="2833" y="59565"/>
                  </a:lnTo>
                  <a:lnTo>
                    <a:pt x="3541" y="61739"/>
                  </a:lnTo>
                  <a:lnTo>
                    <a:pt x="4249" y="63478"/>
                  </a:lnTo>
                  <a:lnTo>
                    <a:pt x="5311" y="65218"/>
                  </a:lnTo>
                  <a:lnTo>
                    <a:pt x="6019" y="66957"/>
                  </a:lnTo>
                  <a:lnTo>
                    <a:pt x="7080" y="68696"/>
                  </a:lnTo>
                  <a:lnTo>
                    <a:pt x="8142" y="70435"/>
                  </a:lnTo>
                  <a:lnTo>
                    <a:pt x="9204" y="71739"/>
                  </a:lnTo>
                  <a:lnTo>
                    <a:pt x="10266" y="73478"/>
                  </a:lnTo>
                  <a:lnTo>
                    <a:pt x="11682" y="74783"/>
                  </a:lnTo>
                  <a:lnTo>
                    <a:pt x="12744" y="76087"/>
                  </a:lnTo>
                  <a:lnTo>
                    <a:pt x="14160" y="77392"/>
                  </a:lnTo>
                  <a:lnTo>
                    <a:pt x="15576" y="78696"/>
                  </a:lnTo>
                  <a:lnTo>
                    <a:pt x="16992" y="79565"/>
                  </a:lnTo>
                  <a:lnTo>
                    <a:pt x="18408" y="80870"/>
                  </a:lnTo>
                  <a:lnTo>
                    <a:pt x="19824" y="81739"/>
                  </a:lnTo>
                  <a:lnTo>
                    <a:pt x="21594" y="82609"/>
                  </a:lnTo>
                  <a:lnTo>
                    <a:pt x="23010" y="83478"/>
                  </a:lnTo>
                  <a:lnTo>
                    <a:pt x="24780" y="83913"/>
                  </a:lnTo>
                  <a:lnTo>
                    <a:pt x="26196" y="84783"/>
                  </a:lnTo>
                  <a:lnTo>
                    <a:pt x="27965" y="85218"/>
                  </a:lnTo>
                  <a:lnTo>
                    <a:pt x="29735" y="85652"/>
                  </a:lnTo>
                  <a:lnTo>
                    <a:pt x="31505" y="85652"/>
                  </a:lnTo>
                  <a:lnTo>
                    <a:pt x="33275" y="86087"/>
                  </a:lnTo>
                  <a:lnTo>
                    <a:pt x="35045" y="86087"/>
                  </a:lnTo>
                  <a:close/>
                </a:path>
              </a:pathLst>
            </a:custGeom>
            <a:solidFill>
              <a:srgbClr val="FF0000"/>
            </a:solidFill>
            <a:ln>
              <a:noFill/>
            </a:ln>
          </p:spPr>
          <p:txBody>
            <a:bodyPr lIns="91425" tIns="91425" rIns="91425" bIns="91425" anchor="ctr" anchorCtr="0">
              <a:noAutofit/>
            </a:bodyPr>
            <a:lstStyle/>
            <a:p>
              <a:endParaRPr/>
            </a:p>
          </p:txBody>
        </p:sp>
        <p:sp>
          <p:nvSpPr>
            <p:cNvPr id="103" name="Shape 103"/>
            <p:cNvSpPr/>
            <p:nvPr/>
          </p:nvSpPr>
          <p:spPr>
            <a:xfrm>
              <a:off x="1469025" y="1815200"/>
              <a:ext cx="884975" cy="1086975"/>
            </a:xfrm>
            <a:custGeom>
              <a:avLst/>
              <a:gdLst/>
              <a:ahLst/>
              <a:cxnLst/>
              <a:rect l="0" t="0" r="0" b="0"/>
              <a:pathLst>
                <a:path w="35399" h="43479" extrusionOk="0">
                  <a:moveTo>
                    <a:pt x="34336" y="1"/>
                  </a:moveTo>
                  <a:lnTo>
                    <a:pt x="34336" y="2175"/>
                  </a:lnTo>
                  <a:lnTo>
                    <a:pt x="34336" y="4349"/>
                  </a:lnTo>
                  <a:lnTo>
                    <a:pt x="33982" y="6522"/>
                  </a:lnTo>
                  <a:lnTo>
                    <a:pt x="33628" y="8262"/>
                  </a:lnTo>
                  <a:lnTo>
                    <a:pt x="33274" y="10435"/>
                  </a:lnTo>
                  <a:lnTo>
                    <a:pt x="32920" y="12609"/>
                  </a:lnTo>
                  <a:lnTo>
                    <a:pt x="32212" y="14349"/>
                  </a:lnTo>
                  <a:lnTo>
                    <a:pt x="31858" y="16522"/>
                  </a:lnTo>
                  <a:lnTo>
                    <a:pt x="31151" y="18262"/>
                  </a:lnTo>
                  <a:lnTo>
                    <a:pt x="30443" y="20001"/>
                  </a:lnTo>
                  <a:lnTo>
                    <a:pt x="29381" y="21740"/>
                  </a:lnTo>
                  <a:lnTo>
                    <a:pt x="28673" y="23479"/>
                  </a:lnTo>
                  <a:lnTo>
                    <a:pt x="27611" y="25218"/>
                  </a:lnTo>
                  <a:lnTo>
                    <a:pt x="26549" y="26957"/>
                  </a:lnTo>
                  <a:lnTo>
                    <a:pt x="25487" y="28262"/>
                  </a:lnTo>
                  <a:lnTo>
                    <a:pt x="24425" y="30001"/>
                  </a:lnTo>
                  <a:lnTo>
                    <a:pt x="23363" y="31305"/>
                  </a:lnTo>
                  <a:lnTo>
                    <a:pt x="21947" y="32609"/>
                  </a:lnTo>
                  <a:lnTo>
                    <a:pt x="20531" y="33914"/>
                  </a:lnTo>
                  <a:lnTo>
                    <a:pt x="19469" y="35218"/>
                  </a:lnTo>
                  <a:lnTo>
                    <a:pt x="18053" y="36088"/>
                  </a:lnTo>
                  <a:lnTo>
                    <a:pt x="16637" y="37392"/>
                  </a:lnTo>
                  <a:lnTo>
                    <a:pt x="14867" y="38262"/>
                  </a:lnTo>
                  <a:lnTo>
                    <a:pt x="13451" y="39131"/>
                  </a:lnTo>
                  <a:lnTo>
                    <a:pt x="12035" y="39566"/>
                  </a:lnTo>
                  <a:lnTo>
                    <a:pt x="10266" y="40435"/>
                  </a:lnTo>
                  <a:lnTo>
                    <a:pt x="8850" y="40870"/>
                  </a:lnTo>
                  <a:lnTo>
                    <a:pt x="7080" y="41305"/>
                  </a:lnTo>
                  <a:lnTo>
                    <a:pt x="5310" y="41740"/>
                  </a:lnTo>
                  <a:lnTo>
                    <a:pt x="3540" y="42175"/>
                  </a:lnTo>
                  <a:lnTo>
                    <a:pt x="0" y="42175"/>
                  </a:lnTo>
                  <a:lnTo>
                    <a:pt x="0" y="43479"/>
                  </a:lnTo>
                  <a:lnTo>
                    <a:pt x="3540" y="43479"/>
                  </a:lnTo>
                  <a:lnTo>
                    <a:pt x="5310" y="43044"/>
                  </a:lnTo>
                  <a:lnTo>
                    <a:pt x="7080" y="42609"/>
                  </a:lnTo>
                  <a:lnTo>
                    <a:pt x="8850" y="42175"/>
                  </a:lnTo>
                  <a:lnTo>
                    <a:pt x="10620" y="41740"/>
                  </a:lnTo>
                  <a:lnTo>
                    <a:pt x="12389" y="40870"/>
                  </a:lnTo>
                  <a:lnTo>
                    <a:pt x="13805" y="40001"/>
                  </a:lnTo>
                  <a:lnTo>
                    <a:pt x="15575" y="39131"/>
                  </a:lnTo>
                  <a:lnTo>
                    <a:pt x="16991" y="38262"/>
                  </a:lnTo>
                  <a:lnTo>
                    <a:pt x="18407" y="37392"/>
                  </a:lnTo>
                  <a:lnTo>
                    <a:pt x="19823" y="36088"/>
                  </a:lnTo>
                  <a:lnTo>
                    <a:pt x="21239" y="34783"/>
                  </a:lnTo>
                  <a:lnTo>
                    <a:pt x="22655" y="33479"/>
                  </a:lnTo>
                  <a:lnTo>
                    <a:pt x="24071" y="32175"/>
                  </a:lnTo>
                  <a:lnTo>
                    <a:pt x="25133" y="30870"/>
                  </a:lnTo>
                  <a:lnTo>
                    <a:pt x="26195" y="29131"/>
                  </a:lnTo>
                  <a:lnTo>
                    <a:pt x="27257" y="27827"/>
                  </a:lnTo>
                  <a:lnTo>
                    <a:pt x="28319" y="26088"/>
                  </a:lnTo>
                  <a:lnTo>
                    <a:pt x="29381" y="24349"/>
                  </a:lnTo>
                  <a:lnTo>
                    <a:pt x="30443" y="22609"/>
                  </a:lnTo>
                  <a:lnTo>
                    <a:pt x="31151" y="20870"/>
                  </a:lnTo>
                  <a:lnTo>
                    <a:pt x="31858" y="18696"/>
                  </a:lnTo>
                  <a:lnTo>
                    <a:pt x="32566" y="16957"/>
                  </a:lnTo>
                  <a:lnTo>
                    <a:pt x="33274" y="14783"/>
                  </a:lnTo>
                  <a:lnTo>
                    <a:pt x="33982" y="13044"/>
                  </a:lnTo>
                  <a:lnTo>
                    <a:pt x="34336" y="10870"/>
                  </a:lnTo>
                  <a:lnTo>
                    <a:pt x="34690" y="8696"/>
                  </a:lnTo>
                  <a:lnTo>
                    <a:pt x="35044" y="6522"/>
                  </a:lnTo>
                  <a:lnTo>
                    <a:pt x="35398" y="4349"/>
                  </a:lnTo>
                  <a:lnTo>
                    <a:pt x="35398" y="2175"/>
                  </a:lnTo>
                  <a:lnTo>
                    <a:pt x="35398" y="1"/>
                  </a:lnTo>
                  <a:close/>
                </a:path>
              </a:pathLst>
            </a:custGeom>
            <a:solidFill>
              <a:srgbClr val="000000"/>
            </a:solidFill>
            <a:ln>
              <a:noFill/>
            </a:ln>
          </p:spPr>
          <p:txBody>
            <a:bodyPr lIns="91425" tIns="91425" rIns="91425" bIns="91425" anchor="ctr" anchorCtr="0">
              <a:noAutofit/>
            </a:bodyPr>
            <a:lstStyle/>
            <a:p>
              <a:endParaRPr/>
            </a:p>
          </p:txBody>
        </p:sp>
        <p:sp>
          <p:nvSpPr>
            <p:cNvPr id="104" name="Shape 104"/>
            <p:cNvSpPr/>
            <p:nvPr/>
          </p:nvSpPr>
          <p:spPr>
            <a:xfrm>
              <a:off x="1469025" y="728250"/>
              <a:ext cx="884975" cy="1086975"/>
            </a:xfrm>
            <a:custGeom>
              <a:avLst/>
              <a:gdLst/>
              <a:ahLst/>
              <a:cxnLst/>
              <a:rect l="0" t="0" r="0" b="0"/>
              <a:pathLst>
                <a:path w="35399" h="43479" extrusionOk="0">
                  <a:moveTo>
                    <a:pt x="0" y="0"/>
                  </a:moveTo>
                  <a:lnTo>
                    <a:pt x="0" y="870"/>
                  </a:lnTo>
                  <a:lnTo>
                    <a:pt x="1770" y="870"/>
                  </a:lnTo>
                  <a:lnTo>
                    <a:pt x="3540" y="1305"/>
                  </a:lnTo>
                  <a:lnTo>
                    <a:pt x="5310" y="1305"/>
                  </a:lnTo>
                  <a:lnTo>
                    <a:pt x="7080" y="1740"/>
                  </a:lnTo>
                  <a:lnTo>
                    <a:pt x="8850" y="2174"/>
                  </a:lnTo>
                  <a:lnTo>
                    <a:pt x="10266" y="3044"/>
                  </a:lnTo>
                  <a:lnTo>
                    <a:pt x="12035" y="3479"/>
                  </a:lnTo>
                  <a:lnTo>
                    <a:pt x="13451" y="4348"/>
                  </a:lnTo>
                  <a:lnTo>
                    <a:pt x="14867" y="5218"/>
                  </a:lnTo>
                  <a:lnTo>
                    <a:pt x="16637" y="6087"/>
                  </a:lnTo>
                  <a:lnTo>
                    <a:pt x="18053" y="6957"/>
                  </a:lnTo>
                  <a:lnTo>
                    <a:pt x="19469" y="8261"/>
                  </a:lnTo>
                  <a:lnTo>
                    <a:pt x="20531" y="9566"/>
                  </a:lnTo>
                  <a:lnTo>
                    <a:pt x="21947" y="10870"/>
                  </a:lnTo>
                  <a:lnTo>
                    <a:pt x="23363" y="12174"/>
                  </a:lnTo>
                  <a:lnTo>
                    <a:pt x="24425" y="13479"/>
                  </a:lnTo>
                  <a:lnTo>
                    <a:pt x="25487" y="14783"/>
                  </a:lnTo>
                  <a:lnTo>
                    <a:pt x="26549" y="16522"/>
                  </a:lnTo>
                  <a:lnTo>
                    <a:pt x="27611" y="18261"/>
                  </a:lnTo>
                  <a:lnTo>
                    <a:pt x="28673" y="19566"/>
                  </a:lnTo>
                  <a:lnTo>
                    <a:pt x="29381" y="21305"/>
                  </a:lnTo>
                  <a:lnTo>
                    <a:pt x="30443" y="23044"/>
                  </a:lnTo>
                  <a:lnTo>
                    <a:pt x="31151" y="24783"/>
                  </a:lnTo>
                  <a:lnTo>
                    <a:pt x="31858" y="26957"/>
                  </a:lnTo>
                  <a:lnTo>
                    <a:pt x="32212" y="28696"/>
                  </a:lnTo>
                  <a:lnTo>
                    <a:pt x="32920" y="30870"/>
                  </a:lnTo>
                  <a:lnTo>
                    <a:pt x="33274" y="32609"/>
                  </a:lnTo>
                  <a:lnTo>
                    <a:pt x="33628" y="34783"/>
                  </a:lnTo>
                  <a:lnTo>
                    <a:pt x="33982" y="36957"/>
                  </a:lnTo>
                  <a:lnTo>
                    <a:pt x="34336" y="39131"/>
                  </a:lnTo>
                  <a:lnTo>
                    <a:pt x="34336" y="41305"/>
                  </a:lnTo>
                  <a:lnTo>
                    <a:pt x="34336" y="43479"/>
                  </a:lnTo>
                  <a:lnTo>
                    <a:pt x="35398" y="43479"/>
                  </a:lnTo>
                  <a:lnTo>
                    <a:pt x="35398" y="41305"/>
                  </a:lnTo>
                  <a:lnTo>
                    <a:pt x="35398" y="39131"/>
                  </a:lnTo>
                  <a:lnTo>
                    <a:pt x="35044" y="36957"/>
                  </a:lnTo>
                  <a:lnTo>
                    <a:pt x="34690" y="34783"/>
                  </a:lnTo>
                  <a:lnTo>
                    <a:pt x="34336" y="32609"/>
                  </a:lnTo>
                  <a:lnTo>
                    <a:pt x="33982" y="30435"/>
                  </a:lnTo>
                  <a:lnTo>
                    <a:pt x="33274" y="28261"/>
                  </a:lnTo>
                  <a:lnTo>
                    <a:pt x="32566" y="26522"/>
                  </a:lnTo>
                  <a:lnTo>
                    <a:pt x="31858" y="24348"/>
                  </a:lnTo>
                  <a:lnTo>
                    <a:pt x="31151" y="22609"/>
                  </a:lnTo>
                  <a:lnTo>
                    <a:pt x="30443" y="20870"/>
                  </a:lnTo>
                  <a:lnTo>
                    <a:pt x="29381" y="19131"/>
                  </a:lnTo>
                  <a:lnTo>
                    <a:pt x="28319" y="17392"/>
                  </a:lnTo>
                  <a:lnTo>
                    <a:pt x="27257" y="15653"/>
                  </a:lnTo>
                  <a:lnTo>
                    <a:pt x="26195" y="13913"/>
                  </a:lnTo>
                  <a:lnTo>
                    <a:pt x="25133" y="12609"/>
                  </a:lnTo>
                  <a:lnTo>
                    <a:pt x="24071" y="11305"/>
                  </a:lnTo>
                  <a:lnTo>
                    <a:pt x="22655" y="9566"/>
                  </a:lnTo>
                  <a:lnTo>
                    <a:pt x="21239" y="8696"/>
                  </a:lnTo>
                  <a:lnTo>
                    <a:pt x="19823" y="7392"/>
                  </a:lnTo>
                  <a:lnTo>
                    <a:pt x="18407" y="6087"/>
                  </a:lnTo>
                  <a:lnTo>
                    <a:pt x="16991" y="5218"/>
                  </a:lnTo>
                  <a:lnTo>
                    <a:pt x="15575" y="3913"/>
                  </a:lnTo>
                  <a:lnTo>
                    <a:pt x="13805" y="3044"/>
                  </a:lnTo>
                  <a:lnTo>
                    <a:pt x="12389" y="2609"/>
                  </a:lnTo>
                  <a:lnTo>
                    <a:pt x="10620" y="1740"/>
                  </a:lnTo>
                  <a:lnTo>
                    <a:pt x="8850" y="1305"/>
                  </a:lnTo>
                  <a:lnTo>
                    <a:pt x="7080" y="870"/>
                  </a:lnTo>
                  <a:lnTo>
                    <a:pt x="5310" y="435"/>
                  </a:lnTo>
                  <a:lnTo>
                    <a:pt x="3540" y="0"/>
                  </a:lnTo>
                  <a:close/>
                </a:path>
              </a:pathLst>
            </a:custGeom>
            <a:solidFill>
              <a:srgbClr val="000000"/>
            </a:solidFill>
            <a:ln>
              <a:noFill/>
            </a:ln>
          </p:spPr>
          <p:txBody>
            <a:bodyPr lIns="91425" tIns="91425" rIns="91425" bIns="91425" anchor="ctr" anchorCtr="0">
              <a:noAutofit/>
            </a:bodyPr>
            <a:lstStyle/>
            <a:p>
              <a:endParaRPr/>
            </a:p>
          </p:txBody>
        </p:sp>
        <p:sp>
          <p:nvSpPr>
            <p:cNvPr id="105" name="Shape 105"/>
            <p:cNvSpPr/>
            <p:nvPr/>
          </p:nvSpPr>
          <p:spPr>
            <a:xfrm>
              <a:off x="584050" y="728250"/>
              <a:ext cx="885000" cy="1086975"/>
            </a:xfrm>
            <a:custGeom>
              <a:avLst/>
              <a:gdLst/>
              <a:ahLst/>
              <a:cxnLst/>
              <a:rect l="0" t="0" r="0" b="0"/>
              <a:pathLst>
                <a:path w="35400" h="43479" extrusionOk="0">
                  <a:moveTo>
                    <a:pt x="31859" y="0"/>
                  </a:moveTo>
                  <a:lnTo>
                    <a:pt x="30089" y="435"/>
                  </a:lnTo>
                  <a:lnTo>
                    <a:pt x="28319" y="870"/>
                  </a:lnTo>
                  <a:lnTo>
                    <a:pt x="26550" y="1305"/>
                  </a:lnTo>
                  <a:lnTo>
                    <a:pt x="24780" y="1740"/>
                  </a:lnTo>
                  <a:lnTo>
                    <a:pt x="23364" y="2609"/>
                  </a:lnTo>
                  <a:lnTo>
                    <a:pt x="21594" y="3044"/>
                  </a:lnTo>
                  <a:lnTo>
                    <a:pt x="20178" y="3913"/>
                  </a:lnTo>
                  <a:lnTo>
                    <a:pt x="18408" y="5218"/>
                  </a:lnTo>
                  <a:lnTo>
                    <a:pt x="16992" y="6087"/>
                  </a:lnTo>
                  <a:lnTo>
                    <a:pt x="15576" y="7392"/>
                  </a:lnTo>
                  <a:lnTo>
                    <a:pt x="14160" y="8696"/>
                  </a:lnTo>
                  <a:lnTo>
                    <a:pt x="12744" y="9566"/>
                  </a:lnTo>
                  <a:lnTo>
                    <a:pt x="11682" y="11305"/>
                  </a:lnTo>
                  <a:lnTo>
                    <a:pt x="10266" y="12609"/>
                  </a:lnTo>
                  <a:lnTo>
                    <a:pt x="9204" y="13913"/>
                  </a:lnTo>
                  <a:lnTo>
                    <a:pt x="8142" y="15653"/>
                  </a:lnTo>
                  <a:lnTo>
                    <a:pt x="7080" y="17392"/>
                  </a:lnTo>
                  <a:lnTo>
                    <a:pt x="6019" y="19131"/>
                  </a:lnTo>
                  <a:lnTo>
                    <a:pt x="4957" y="20870"/>
                  </a:lnTo>
                  <a:lnTo>
                    <a:pt x="4249" y="22609"/>
                  </a:lnTo>
                  <a:lnTo>
                    <a:pt x="3541" y="24348"/>
                  </a:lnTo>
                  <a:lnTo>
                    <a:pt x="2833" y="26522"/>
                  </a:lnTo>
                  <a:lnTo>
                    <a:pt x="2125" y="28261"/>
                  </a:lnTo>
                  <a:lnTo>
                    <a:pt x="1417" y="30435"/>
                  </a:lnTo>
                  <a:lnTo>
                    <a:pt x="1063" y="32609"/>
                  </a:lnTo>
                  <a:lnTo>
                    <a:pt x="709" y="34783"/>
                  </a:lnTo>
                  <a:lnTo>
                    <a:pt x="355" y="36957"/>
                  </a:lnTo>
                  <a:lnTo>
                    <a:pt x="1" y="39131"/>
                  </a:lnTo>
                  <a:lnTo>
                    <a:pt x="1" y="41305"/>
                  </a:lnTo>
                  <a:lnTo>
                    <a:pt x="1" y="43479"/>
                  </a:lnTo>
                  <a:lnTo>
                    <a:pt x="1063" y="43479"/>
                  </a:lnTo>
                  <a:lnTo>
                    <a:pt x="1063" y="41305"/>
                  </a:lnTo>
                  <a:lnTo>
                    <a:pt x="1063" y="39131"/>
                  </a:lnTo>
                  <a:lnTo>
                    <a:pt x="1417" y="36957"/>
                  </a:lnTo>
                  <a:lnTo>
                    <a:pt x="1771" y="34783"/>
                  </a:lnTo>
                  <a:lnTo>
                    <a:pt x="2125" y="32609"/>
                  </a:lnTo>
                  <a:lnTo>
                    <a:pt x="2479" y="30870"/>
                  </a:lnTo>
                  <a:lnTo>
                    <a:pt x="3187" y="28696"/>
                  </a:lnTo>
                  <a:lnTo>
                    <a:pt x="3541" y="26957"/>
                  </a:lnTo>
                  <a:lnTo>
                    <a:pt x="4249" y="24783"/>
                  </a:lnTo>
                  <a:lnTo>
                    <a:pt x="4957" y="23044"/>
                  </a:lnTo>
                  <a:lnTo>
                    <a:pt x="6019" y="21305"/>
                  </a:lnTo>
                  <a:lnTo>
                    <a:pt x="6726" y="19566"/>
                  </a:lnTo>
                  <a:lnTo>
                    <a:pt x="7788" y="18261"/>
                  </a:lnTo>
                  <a:lnTo>
                    <a:pt x="8850" y="16522"/>
                  </a:lnTo>
                  <a:lnTo>
                    <a:pt x="9912" y="14783"/>
                  </a:lnTo>
                  <a:lnTo>
                    <a:pt x="10974" y="13479"/>
                  </a:lnTo>
                  <a:lnTo>
                    <a:pt x="12390" y="12174"/>
                  </a:lnTo>
                  <a:lnTo>
                    <a:pt x="13452" y="10870"/>
                  </a:lnTo>
                  <a:lnTo>
                    <a:pt x="14868" y="9566"/>
                  </a:lnTo>
                  <a:lnTo>
                    <a:pt x="16284" y="8261"/>
                  </a:lnTo>
                  <a:lnTo>
                    <a:pt x="17700" y="6957"/>
                  </a:lnTo>
                  <a:lnTo>
                    <a:pt x="19116" y="6087"/>
                  </a:lnTo>
                  <a:lnTo>
                    <a:pt x="20532" y="5218"/>
                  </a:lnTo>
                  <a:lnTo>
                    <a:pt x="21948" y="4348"/>
                  </a:lnTo>
                  <a:lnTo>
                    <a:pt x="23718" y="3479"/>
                  </a:lnTo>
                  <a:lnTo>
                    <a:pt x="25134" y="3044"/>
                  </a:lnTo>
                  <a:lnTo>
                    <a:pt x="26903" y="2174"/>
                  </a:lnTo>
                  <a:lnTo>
                    <a:pt x="28319" y="1740"/>
                  </a:lnTo>
                  <a:lnTo>
                    <a:pt x="30089" y="1305"/>
                  </a:lnTo>
                  <a:lnTo>
                    <a:pt x="31859" y="1305"/>
                  </a:lnTo>
                  <a:lnTo>
                    <a:pt x="33629" y="870"/>
                  </a:lnTo>
                  <a:lnTo>
                    <a:pt x="35399" y="870"/>
                  </a:lnTo>
                  <a:lnTo>
                    <a:pt x="35399" y="0"/>
                  </a:lnTo>
                  <a:close/>
                </a:path>
              </a:pathLst>
            </a:custGeom>
            <a:solidFill>
              <a:srgbClr val="000000"/>
            </a:solidFill>
            <a:ln>
              <a:noFill/>
            </a:ln>
          </p:spPr>
          <p:txBody>
            <a:bodyPr lIns="91425" tIns="91425" rIns="91425" bIns="91425" anchor="ctr" anchorCtr="0">
              <a:noAutofit/>
            </a:bodyPr>
            <a:lstStyle/>
            <a:p>
              <a:endParaRPr/>
            </a:p>
          </p:txBody>
        </p:sp>
        <p:sp>
          <p:nvSpPr>
            <p:cNvPr id="106" name="Shape 106"/>
            <p:cNvSpPr/>
            <p:nvPr/>
          </p:nvSpPr>
          <p:spPr>
            <a:xfrm>
              <a:off x="584050" y="1815200"/>
              <a:ext cx="885000" cy="1086975"/>
            </a:xfrm>
            <a:custGeom>
              <a:avLst/>
              <a:gdLst/>
              <a:ahLst/>
              <a:cxnLst/>
              <a:rect l="0" t="0" r="0" b="0"/>
              <a:pathLst>
                <a:path w="35400" h="43479" extrusionOk="0">
                  <a:moveTo>
                    <a:pt x="1" y="1"/>
                  </a:moveTo>
                  <a:lnTo>
                    <a:pt x="1" y="2175"/>
                  </a:lnTo>
                  <a:lnTo>
                    <a:pt x="1" y="4349"/>
                  </a:lnTo>
                  <a:lnTo>
                    <a:pt x="355" y="6522"/>
                  </a:lnTo>
                  <a:lnTo>
                    <a:pt x="709" y="8696"/>
                  </a:lnTo>
                  <a:lnTo>
                    <a:pt x="1063" y="10870"/>
                  </a:lnTo>
                  <a:lnTo>
                    <a:pt x="1417" y="13044"/>
                  </a:lnTo>
                  <a:lnTo>
                    <a:pt x="2125" y="14783"/>
                  </a:lnTo>
                  <a:lnTo>
                    <a:pt x="2833" y="16957"/>
                  </a:lnTo>
                  <a:lnTo>
                    <a:pt x="3541" y="18696"/>
                  </a:lnTo>
                  <a:lnTo>
                    <a:pt x="4249" y="20870"/>
                  </a:lnTo>
                  <a:lnTo>
                    <a:pt x="4957" y="22609"/>
                  </a:lnTo>
                  <a:lnTo>
                    <a:pt x="6019" y="24349"/>
                  </a:lnTo>
                  <a:lnTo>
                    <a:pt x="7080" y="26088"/>
                  </a:lnTo>
                  <a:lnTo>
                    <a:pt x="8142" y="27827"/>
                  </a:lnTo>
                  <a:lnTo>
                    <a:pt x="9204" y="29131"/>
                  </a:lnTo>
                  <a:lnTo>
                    <a:pt x="10266" y="30870"/>
                  </a:lnTo>
                  <a:lnTo>
                    <a:pt x="11682" y="32175"/>
                  </a:lnTo>
                  <a:lnTo>
                    <a:pt x="12744" y="33479"/>
                  </a:lnTo>
                  <a:lnTo>
                    <a:pt x="14160" y="34783"/>
                  </a:lnTo>
                  <a:lnTo>
                    <a:pt x="15576" y="36088"/>
                  </a:lnTo>
                  <a:lnTo>
                    <a:pt x="16992" y="37392"/>
                  </a:lnTo>
                  <a:lnTo>
                    <a:pt x="18408" y="38262"/>
                  </a:lnTo>
                  <a:lnTo>
                    <a:pt x="20178" y="39131"/>
                  </a:lnTo>
                  <a:lnTo>
                    <a:pt x="21594" y="40001"/>
                  </a:lnTo>
                  <a:lnTo>
                    <a:pt x="23364" y="40870"/>
                  </a:lnTo>
                  <a:lnTo>
                    <a:pt x="24780" y="41740"/>
                  </a:lnTo>
                  <a:lnTo>
                    <a:pt x="26550" y="42175"/>
                  </a:lnTo>
                  <a:lnTo>
                    <a:pt x="28319" y="42609"/>
                  </a:lnTo>
                  <a:lnTo>
                    <a:pt x="30089" y="43044"/>
                  </a:lnTo>
                  <a:lnTo>
                    <a:pt x="31859" y="43479"/>
                  </a:lnTo>
                  <a:lnTo>
                    <a:pt x="35399" y="43479"/>
                  </a:lnTo>
                  <a:lnTo>
                    <a:pt x="35399" y="42175"/>
                  </a:lnTo>
                  <a:lnTo>
                    <a:pt x="31859" y="42175"/>
                  </a:lnTo>
                  <a:lnTo>
                    <a:pt x="30089" y="41740"/>
                  </a:lnTo>
                  <a:lnTo>
                    <a:pt x="28319" y="41305"/>
                  </a:lnTo>
                  <a:lnTo>
                    <a:pt x="26903" y="40870"/>
                  </a:lnTo>
                  <a:lnTo>
                    <a:pt x="25134" y="40435"/>
                  </a:lnTo>
                  <a:lnTo>
                    <a:pt x="23718" y="39566"/>
                  </a:lnTo>
                  <a:lnTo>
                    <a:pt x="21948" y="39131"/>
                  </a:lnTo>
                  <a:lnTo>
                    <a:pt x="20532" y="38262"/>
                  </a:lnTo>
                  <a:lnTo>
                    <a:pt x="19116" y="37392"/>
                  </a:lnTo>
                  <a:lnTo>
                    <a:pt x="17700" y="36088"/>
                  </a:lnTo>
                  <a:lnTo>
                    <a:pt x="16284" y="35218"/>
                  </a:lnTo>
                  <a:lnTo>
                    <a:pt x="14868" y="33914"/>
                  </a:lnTo>
                  <a:lnTo>
                    <a:pt x="13452" y="32609"/>
                  </a:lnTo>
                  <a:lnTo>
                    <a:pt x="12390" y="31305"/>
                  </a:lnTo>
                  <a:lnTo>
                    <a:pt x="10974" y="30001"/>
                  </a:lnTo>
                  <a:lnTo>
                    <a:pt x="9912" y="28262"/>
                  </a:lnTo>
                  <a:lnTo>
                    <a:pt x="8850" y="26957"/>
                  </a:lnTo>
                  <a:lnTo>
                    <a:pt x="7788" y="25218"/>
                  </a:lnTo>
                  <a:lnTo>
                    <a:pt x="6726" y="23479"/>
                  </a:lnTo>
                  <a:lnTo>
                    <a:pt x="6019" y="21740"/>
                  </a:lnTo>
                  <a:lnTo>
                    <a:pt x="4957" y="20001"/>
                  </a:lnTo>
                  <a:lnTo>
                    <a:pt x="4249" y="18262"/>
                  </a:lnTo>
                  <a:lnTo>
                    <a:pt x="3541" y="16522"/>
                  </a:lnTo>
                  <a:lnTo>
                    <a:pt x="3187" y="14349"/>
                  </a:lnTo>
                  <a:lnTo>
                    <a:pt x="2479" y="12609"/>
                  </a:lnTo>
                  <a:lnTo>
                    <a:pt x="2125" y="10435"/>
                  </a:lnTo>
                  <a:lnTo>
                    <a:pt x="1771" y="8262"/>
                  </a:lnTo>
                  <a:lnTo>
                    <a:pt x="1417" y="6522"/>
                  </a:lnTo>
                  <a:lnTo>
                    <a:pt x="1063" y="4349"/>
                  </a:lnTo>
                  <a:lnTo>
                    <a:pt x="1063" y="2175"/>
                  </a:lnTo>
                  <a:lnTo>
                    <a:pt x="1063" y="1"/>
                  </a:lnTo>
                  <a:close/>
                </a:path>
              </a:pathLst>
            </a:custGeom>
            <a:solidFill>
              <a:srgbClr val="000000"/>
            </a:solidFill>
            <a:ln>
              <a:noFill/>
            </a:ln>
          </p:spPr>
          <p:txBody>
            <a:bodyPr lIns="91425" tIns="91425" rIns="91425" bIns="91425" anchor="ctr" anchorCtr="0">
              <a:noAutofit/>
            </a:bodyPr>
            <a:lstStyle/>
            <a:p>
              <a:endParaRPr/>
            </a:p>
          </p:txBody>
        </p:sp>
        <p:sp>
          <p:nvSpPr>
            <p:cNvPr id="107" name="Shape 107"/>
            <p:cNvSpPr/>
            <p:nvPr/>
          </p:nvSpPr>
          <p:spPr>
            <a:xfrm>
              <a:off x="805300" y="1000000"/>
              <a:ext cx="1327450" cy="1630450"/>
            </a:xfrm>
            <a:custGeom>
              <a:avLst/>
              <a:gdLst/>
              <a:ahLst/>
              <a:cxnLst/>
              <a:rect l="0" t="0" r="0" b="0"/>
              <a:pathLst>
                <a:path w="53098" h="65218" extrusionOk="0">
                  <a:moveTo>
                    <a:pt x="26549" y="65217"/>
                  </a:moveTo>
                  <a:lnTo>
                    <a:pt x="29381" y="65217"/>
                  </a:lnTo>
                  <a:lnTo>
                    <a:pt x="31859" y="64348"/>
                  </a:lnTo>
                  <a:lnTo>
                    <a:pt x="34337" y="63913"/>
                  </a:lnTo>
                  <a:lnTo>
                    <a:pt x="36815" y="62609"/>
                  </a:lnTo>
                  <a:lnTo>
                    <a:pt x="39292" y="61304"/>
                  </a:lnTo>
                  <a:lnTo>
                    <a:pt x="41416" y="59565"/>
                  </a:lnTo>
                  <a:lnTo>
                    <a:pt x="43540" y="57826"/>
                  </a:lnTo>
                  <a:lnTo>
                    <a:pt x="45310" y="55652"/>
                  </a:lnTo>
                  <a:lnTo>
                    <a:pt x="47080" y="53478"/>
                  </a:lnTo>
                  <a:lnTo>
                    <a:pt x="48496" y="50870"/>
                  </a:lnTo>
                  <a:lnTo>
                    <a:pt x="49912" y="48261"/>
                  </a:lnTo>
                  <a:lnTo>
                    <a:pt x="50974" y="45217"/>
                  </a:lnTo>
                  <a:lnTo>
                    <a:pt x="52036" y="42174"/>
                  </a:lnTo>
                  <a:lnTo>
                    <a:pt x="52744" y="39130"/>
                  </a:lnTo>
                  <a:lnTo>
                    <a:pt x="53098" y="35652"/>
                  </a:lnTo>
                  <a:lnTo>
                    <a:pt x="53098" y="32609"/>
                  </a:lnTo>
                  <a:lnTo>
                    <a:pt x="53098" y="29130"/>
                  </a:lnTo>
                  <a:lnTo>
                    <a:pt x="52744" y="26087"/>
                  </a:lnTo>
                  <a:lnTo>
                    <a:pt x="52036" y="23043"/>
                  </a:lnTo>
                  <a:lnTo>
                    <a:pt x="50974" y="20000"/>
                  </a:lnTo>
                  <a:lnTo>
                    <a:pt x="49912" y="16957"/>
                  </a:lnTo>
                  <a:lnTo>
                    <a:pt x="48496" y="14348"/>
                  </a:lnTo>
                  <a:lnTo>
                    <a:pt x="47080" y="11739"/>
                  </a:lnTo>
                  <a:lnTo>
                    <a:pt x="45310" y="9565"/>
                  </a:lnTo>
                  <a:lnTo>
                    <a:pt x="43540" y="7391"/>
                  </a:lnTo>
                  <a:lnTo>
                    <a:pt x="41416" y="5652"/>
                  </a:lnTo>
                  <a:lnTo>
                    <a:pt x="39292" y="3913"/>
                  </a:lnTo>
                  <a:lnTo>
                    <a:pt x="36815" y="2609"/>
                  </a:lnTo>
                  <a:lnTo>
                    <a:pt x="34337" y="1304"/>
                  </a:lnTo>
                  <a:lnTo>
                    <a:pt x="31859" y="435"/>
                  </a:lnTo>
                  <a:lnTo>
                    <a:pt x="29381" y="0"/>
                  </a:lnTo>
                  <a:lnTo>
                    <a:pt x="26549" y="0"/>
                  </a:lnTo>
                  <a:lnTo>
                    <a:pt x="23717" y="0"/>
                  </a:lnTo>
                  <a:lnTo>
                    <a:pt x="21239" y="435"/>
                  </a:lnTo>
                  <a:lnTo>
                    <a:pt x="18761" y="1304"/>
                  </a:lnTo>
                  <a:lnTo>
                    <a:pt x="16284" y="2609"/>
                  </a:lnTo>
                  <a:lnTo>
                    <a:pt x="13806" y="3913"/>
                  </a:lnTo>
                  <a:lnTo>
                    <a:pt x="11682" y="5652"/>
                  </a:lnTo>
                  <a:lnTo>
                    <a:pt x="9558" y="7391"/>
                  </a:lnTo>
                  <a:lnTo>
                    <a:pt x="7788" y="9565"/>
                  </a:lnTo>
                  <a:lnTo>
                    <a:pt x="6018" y="11739"/>
                  </a:lnTo>
                  <a:lnTo>
                    <a:pt x="4602" y="14348"/>
                  </a:lnTo>
                  <a:lnTo>
                    <a:pt x="3186" y="16957"/>
                  </a:lnTo>
                  <a:lnTo>
                    <a:pt x="2124" y="20000"/>
                  </a:lnTo>
                  <a:lnTo>
                    <a:pt x="1062" y="23043"/>
                  </a:lnTo>
                  <a:lnTo>
                    <a:pt x="708" y="26087"/>
                  </a:lnTo>
                  <a:lnTo>
                    <a:pt x="0" y="29130"/>
                  </a:lnTo>
                  <a:lnTo>
                    <a:pt x="0" y="32609"/>
                  </a:lnTo>
                  <a:lnTo>
                    <a:pt x="0" y="35652"/>
                  </a:lnTo>
                  <a:lnTo>
                    <a:pt x="708" y="39130"/>
                  </a:lnTo>
                  <a:lnTo>
                    <a:pt x="1062" y="42174"/>
                  </a:lnTo>
                  <a:lnTo>
                    <a:pt x="2124" y="45217"/>
                  </a:lnTo>
                  <a:lnTo>
                    <a:pt x="3186" y="48261"/>
                  </a:lnTo>
                  <a:lnTo>
                    <a:pt x="4602" y="50870"/>
                  </a:lnTo>
                  <a:lnTo>
                    <a:pt x="6018" y="53478"/>
                  </a:lnTo>
                  <a:lnTo>
                    <a:pt x="7788" y="55652"/>
                  </a:lnTo>
                  <a:lnTo>
                    <a:pt x="9558" y="57826"/>
                  </a:lnTo>
                  <a:lnTo>
                    <a:pt x="11682" y="59565"/>
                  </a:lnTo>
                  <a:lnTo>
                    <a:pt x="13806" y="61304"/>
                  </a:lnTo>
                  <a:lnTo>
                    <a:pt x="16284" y="62609"/>
                  </a:lnTo>
                  <a:lnTo>
                    <a:pt x="18761" y="63913"/>
                  </a:lnTo>
                  <a:lnTo>
                    <a:pt x="21239" y="64348"/>
                  </a:lnTo>
                  <a:lnTo>
                    <a:pt x="23717" y="65217"/>
                  </a:lnTo>
                  <a:lnTo>
                    <a:pt x="26549" y="65217"/>
                  </a:lnTo>
                  <a:close/>
                </a:path>
              </a:pathLst>
            </a:custGeom>
            <a:solidFill>
              <a:srgbClr val="00FFFF"/>
            </a:solidFill>
            <a:ln>
              <a:noFill/>
            </a:ln>
          </p:spPr>
          <p:txBody>
            <a:bodyPr lIns="91425" tIns="91425" rIns="91425" bIns="91425" anchor="ctr" anchorCtr="0">
              <a:noAutofit/>
            </a:bodyPr>
            <a:lstStyle/>
            <a:p>
              <a:endParaRPr/>
            </a:p>
          </p:txBody>
        </p:sp>
        <p:sp>
          <p:nvSpPr>
            <p:cNvPr id="108" name="Shape 108"/>
            <p:cNvSpPr/>
            <p:nvPr/>
          </p:nvSpPr>
          <p:spPr>
            <a:xfrm>
              <a:off x="1469025" y="1815200"/>
              <a:ext cx="681425" cy="826125"/>
            </a:xfrm>
            <a:custGeom>
              <a:avLst/>
              <a:gdLst/>
              <a:ahLst/>
              <a:cxnLst/>
              <a:rect l="0" t="0" r="0" b="0"/>
              <a:pathLst>
                <a:path w="27257" h="33045" extrusionOk="0">
                  <a:moveTo>
                    <a:pt x="26195" y="1"/>
                  </a:moveTo>
                  <a:lnTo>
                    <a:pt x="25841" y="3044"/>
                  </a:lnTo>
                  <a:lnTo>
                    <a:pt x="25487" y="6522"/>
                  </a:lnTo>
                  <a:lnTo>
                    <a:pt x="24779" y="9566"/>
                  </a:lnTo>
                  <a:lnTo>
                    <a:pt x="24071" y="12609"/>
                  </a:lnTo>
                  <a:lnTo>
                    <a:pt x="23009" y="15218"/>
                  </a:lnTo>
                  <a:lnTo>
                    <a:pt x="21593" y="17827"/>
                  </a:lnTo>
                  <a:lnTo>
                    <a:pt x="20177" y="20435"/>
                  </a:lnTo>
                  <a:lnTo>
                    <a:pt x="18407" y="22609"/>
                  </a:lnTo>
                  <a:lnTo>
                    <a:pt x="16637" y="24783"/>
                  </a:lnTo>
                  <a:lnTo>
                    <a:pt x="14513" y="26522"/>
                  </a:lnTo>
                  <a:lnTo>
                    <a:pt x="12389" y="28262"/>
                  </a:lnTo>
                  <a:lnTo>
                    <a:pt x="10266" y="29566"/>
                  </a:lnTo>
                  <a:lnTo>
                    <a:pt x="7788" y="30435"/>
                  </a:lnTo>
                  <a:lnTo>
                    <a:pt x="5310" y="31305"/>
                  </a:lnTo>
                  <a:lnTo>
                    <a:pt x="2832" y="31740"/>
                  </a:lnTo>
                  <a:lnTo>
                    <a:pt x="0" y="31740"/>
                  </a:lnTo>
                  <a:lnTo>
                    <a:pt x="0" y="33044"/>
                  </a:lnTo>
                  <a:lnTo>
                    <a:pt x="2832" y="33044"/>
                  </a:lnTo>
                  <a:lnTo>
                    <a:pt x="5310" y="32609"/>
                  </a:lnTo>
                  <a:lnTo>
                    <a:pt x="8142" y="31740"/>
                  </a:lnTo>
                  <a:lnTo>
                    <a:pt x="10620" y="30435"/>
                  </a:lnTo>
                  <a:lnTo>
                    <a:pt x="12743" y="29131"/>
                  </a:lnTo>
                  <a:lnTo>
                    <a:pt x="15221" y="27392"/>
                  </a:lnTo>
                  <a:lnTo>
                    <a:pt x="17345" y="25653"/>
                  </a:lnTo>
                  <a:lnTo>
                    <a:pt x="19115" y="23479"/>
                  </a:lnTo>
                  <a:lnTo>
                    <a:pt x="20885" y="20870"/>
                  </a:lnTo>
                  <a:lnTo>
                    <a:pt x="22301" y="18262"/>
                  </a:lnTo>
                  <a:lnTo>
                    <a:pt x="23717" y="15653"/>
                  </a:lnTo>
                  <a:lnTo>
                    <a:pt x="25133" y="13044"/>
                  </a:lnTo>
                  <a:lnTo>
                    <a:pt x="25841" y="9566"/>
                  </a:lnTo>
                  <a:lnTo>
                    <a:pt x="26549" y="6522"/>
                  </a:lnTo>
                  <a:lnTo>
                    <a:pt x="26903" y="3479"/>
                  </a:lnTo>
                  <a:lnTo>
                    <a:pt x="27257" y="1"/>
                  </a:lnTo>
                  <a:close/>
                </a:path>
              </a:pathLst>
            </a:custGeom>
            <a:solidFill>
              <a:srgbClr val="000000"/>
            </a:solidFill>
            <a:ln>
              <a:noFill/>
            </a:ln>
          </p:spPr>
          <p:txBody>
            <a:bodyPr lIns="91425" tIns="91425" rIns="91425" bIns="91425" anchor="ctr" anchorCtr="0">
              <a:noAutofit/>
            </a:bodyPr>
            <a:lstStyle/>
            <a:p>
              <a:endParaRPr/>
            </a:p>
          </p:txBody>
        </p:sp>
        <p:sp>
          <p:nvSpPr>
            <p:cNvPr id="109" name="Shape 109"/>
            <p:cNvSpPr/>
            <p:nvPr/>
          </p:nvSpPr>
          <p:spPr>
            <a:xfrm>
              <a:off x="1469025" y="978250"/>
              <a:ext cx="681425" cy="836975"/>
            </a:xfrm>
            <a:custGeom>
              <a:avLst/>
              <a:gdLst/>
              <a:ahLst/>
              <a:cxnLst/>
              <a:rect l="0" t="0" r="0" b="0"/>
              <a:pathLst>
                <a:path w="27257" h="33479" extrusionOk="0">
                  <a:moveTo>
                    <a:pt x="0" y="0"/>
                  </a:moveTo>
                  <a:lnTo>
                    <a:pt x="0" y="1305"/>
                  </a:lnTo>
                  <a:lnTo>
                    <a:pt x="2832" y="1740"/>
                  </a:lnTo>
                  <a:lnTo>
                    <a:pt x="5310" y="2174"/>
                  </a:lnTo>
                  <a:lnTo>
                    <a:pt x="7788" y="3044"/>
                  </a:lnTo>
                  <a:lnTo>
                    <a:pt x="10266" y="3913"/>
                  </a:lnTo>
                  <a:lnTo>
                    <a:pt x="12389" y="5218"/>
                  </a:lnTo>
                  <a:lnTo>
                    <a:pt x="14513" y="6957"/>
                  </a:lnTo>
                  <a:lnTo>
                    <a:pt x="16637" y="8696"/>
                  </a:lnTo>
                  <a:lnTo>
                    <a:pt x="18407" y="10870"/>
                  </a:lnTo>
                  <a:lnTo>
                    <a:pt x="20177" y="13044"/>
                  </a:lnTo>
                  <a:lnTo>
                    <a:pt x="21593" y="15653"/>
                  </a:lnTo>
                  <a:lnTo>
                    <a:pt x="23009" y="18261"/>
                  </a:lnTo>
                  <a:lnTo>
                    <a:pt x="24071" y="20870"/>
                  </a:lnTo>
                  <a:lnTo>
                    <a:pt x="24779" y="23913"/>
                  </a:lnTo>
                  <a:lnTo>
                    <a:pt x="25487" y="26957"/>
                  </a:lnTo>
                  <a:lnTo>
                    <a:pt x="25841" y="30000"/>
                  </a:lnTo>
                  <a:lnTo>
                    <a:pt x="26195" y="33479"/>
                  </a:lnTo>
                  <a:lnTo>
                    <a:pt x="27257" y="33479"/>
                  </a:lnTo>
                  <a:lnTo>
                    <a:pt x="26903" y="30000"/>
                  </a:lnTo>
                  <a:lnTo>
                    <a:pt x="26549" y="26522"/>
                  </a:lnTo>
                  <a:lnTo>
                    <a:pt x="25841" y="23479"/>
                  </a:lnTo>
                  <a:lnTo>
                    <a:pt x="25133" y="20435"/>
                  </a:lnTo>
                  <a:lnTo>
                    <a:pt x="23717" y="17392"/>
                  </a:lnTo>
                  <a:lnTo>
                    <a:pt x="22301" y="14783"/>
                  </a:lnTo>
                  <a:lnTo>
                    <a:pt x="20885" y="12174"/>
                  </a:lnTo>
                  <a:lnTo>
                    <a:pt x="19115" y="10000"/>
                  </a:lnTo>
                  <a:lnTo>
                    <a:pt x="17345" y="7827"/>
                  </a:lnTo>
                  <a:lnTo>
                    <a:pt x="15221" y="6087"/>
                  </a:lnTo>
                  <a:lnTo>
                    <a:pt x="12743" y="4348"/>
                  </a:lnTo>
                  <a:lnTo>
                    <a:pt x="10620" y="2609"/>
                  </a:lnTo>
                  <a:lnTo>
                    <a:pt x="8142" y="1740"/>
                  </a:lnTo>
                  <a:lnTo>
                    <a:pt x="5310" y="870"/>
                  </a:lnTo>
                  <a:lnTo>
                    <a:pt x="2832" y="435"/>
                  </a:lnTo>
                  <a:lnTo>
                    <a:pt x="0" y="0"/>
                  </a:lnTo>
                  <a:close/>
                </a:path>
              </a:pathLst>
            </a:custGeom>
            <a:solidFill>
              <a:srgbClr val="000000"/>
            </a:solidFill>
            <a:ln>
              <a:noFill/>
            </a:ln>
          </p:spPr>
          <p:txBody>
            <a:bodyPr lIns="91425" tIns="91425" rIns="91425" bIns="91425" anchor="ctr" anchorCtr="0">
              <a:noAutofit/>
            </a:bodyPr>
            <a:lstStyle/>
            <a:p>
              <a:endParaRPr/>
            </a:p>
          </p:txBody>
        </p:sp>
        <p:sp>
          <p:nvSpPr>
            <p:cNvPr id="110" name="Shape 110"/>
            <p:cNvSpPr/>
            <p:nvPr/>
          </p:nvSpPr>
          <p:spPr>
            <a:xfrm>
              <a:off x="796450" y="978250"/>
              <a:ext cx="672600" cy="836975"/>
            </a:xfrm>
            <a:custGeom>
              <a:avLst/>
              <a:gdLst/>
              <a:ahLst/>
              <a:cxnLst/>
              <a:rect l="0" t="0" r="0" b="0"/>
              <a:pathLst>
                <a:path w="26904" h="33479" extrusionOk="0">
                  <a:moveTo>
                    <a:pt x="26903" y="0"/>
                  </a:moveTo>
                  <a:lnTo>
                    <a:pt x="24071" y="435"/>
                  </a:lnTo>
                  <a:lnTo>
                    <a:pt x="21593" y="870"/>
                  </a:lnTo>
                  <a:lnTo>
                    <a:pt x="18761" y="1740"/>
                  </a:lnTo>
                  <a:lnTo>
                    <a:pt x="16284" y="2609"/>
                  </a:lnTo>
                  <a:lnTo>
                    <a:pt x="14160" y="4348"/>
                  </a:lnTo>
                  <a:lnTo>
                    <a:pt x="11682" y="6087"/>
                  </a:lnTo>
                  <a:lnTo>
                    <a:pt x="9912" y="7827"/>
                  </a:lnTo>
                  <a:lnTo>
                    <a:pt x="7788" y="10000"/>
                  </a:lnTo>
                  <a:lnTo>
                    <a:pt x="6018" y="12174"/>
                  </a:lnTo>
                  <a:lnTo>
                    <a:pt x="4602" y="14783"/>
                  </a:lnTo>
                  <a:lnTo>
                    <a:pt x="3186" y="17392"/>
                  </a:lnTo>
                  <a:lnTo>
                    <a:pt x="2124" y="20435"/>
                  </a:lnTo>
                  <a:lnTo>
                    <a:pt x="1062" y="23479"/>
                  </a:lnTo>
                  <a:lnTo>
                    <a:pt x="354" y="26522"/>
                  </a:lnTo>
                  <a:lnTo>
                    <a:pt x="0" y="30000"/>
                  </a:lnTo>
                  <a:lnTo>
                    <a:pt x="0" y="33479"/>
                  </a:lnTo>
                  <a:lnTo>
                    <a:pt x="1062" y="33479"/>
                  </a:lnTo>
                  <a:lnTo>
                    <a:pt x="1062" y="30000"/>
                  </a:lnTo>
                  <a:lnTo>
                    <a:pt x="1416" y="26957"/>
                  </a:lnTo>
                  <a:lnTo>
                    <a:pt x="2124" y="23913"/>
                  </a:lnTo>
                  <a:lnTo>
                    <a:pt x="2832" y="20870"/>
                  </a:lnTo>
                  <a:lnTo>
                    <a:pt x="3894" y="18261"/>
                  </a:lnTo>
                  <a:lnTo>
                    <a:pt x="5310" y="15653"/>
                  </a:lnTo>
                  <a:lnTo>
                    <a:pt x="6726" y="13044"/>
                  </a:lnTo>
                  <a:lnTo>
                    <a:pt x="8496" y="10870"/>
                  </a:lnTo>
                  <a:lnTo>
                    <a:pt x="10266" y="8696"/>
                  </a:lnTo>
                  <a:lnTo>
                    <a:pt x="12390" y="6957"/>
                  </a:lnTo>
                  <a:lnTo>
                    <a:pt x="14514" y="5218"/>
                  </a:lnTo>
                  <a:lnTo>
                    <a:pt x="16638" y="3913"/>
                  </a:lnTo>
                  <a:lnTo>
                    <a:pt x="19115" y="3044"/>
                  </a:lnTo>
                  <a:lnTo>
                    <a:pt x="21593" y="2174"/>
                  </a:lnTo>
                  <a:lnTo>
                    <a:pt x="24425" y="1740"/>
                  </a:lnTo>
                  <a:lnTo>
                    <a:pt x="26903" y="1305"/>
                  </a:lnTo>
                  <a:lnTo>
                    <a:pt x="26903" y="0"/>
                  </a:lnTo>
                  <a:close/>
                </a:path>
              </a:pathLst>
            </a:custGeom>
            <a:solidFill>
              <a:srgbClr val="000000"/>
            </a:solidFill>
            <a:ln>
              <a:noFill/>
            </a:ln>
          </p:spPr>
          <p:txBody>
            <a:bodyPr lIns="91425" tIns="91425" rIns="91425" bIns="91425" anchor="ctr" anchorCtr="0">
              <a:noAutofit/>
            </a:bodyPr>
            <a:lstStyle/>
            <a:p>
              <a:endParaRPr/>
            </a:p>
          </p:txBody>
        </p:sp>
        <p:sp>
          <p:nvSpPr>
            <p:cNvPr id="111" name="Shape 111"/>
            <p:cNvSpPr/>
            <p:nvPr/>
          </p:nvSpPr>
          <p:spPr>
            <a:xfrm>
              <a:off x="796450" y="1815200"/>
              <a:ext cx="672600" cy="826125"/>
            </a:xfrm>
            <a:custGeom>
              <a:avLst/>
              <a:gdLst/>
              <a:ahLst/>
              <a:cxnLst/>
              <a:rect l="0" t="0" r="0" b="0"/>
              <a:pathLst>
                <a:path w="26904" h="33045" extrusionOk="0">
                  <a:moveTo>
                    <a:pt x="0" y="1"/>
                  </a:moveTo>
                  <a:lnTo>
                    <a:pt x="0" y="3479"/>
                  </a:lnTo>
                  <a:lnTo>
                    <a:pt x="354" y="6522"/>
                  </a:lnTo>
                  <a:lnTo>
                    <a:pt x="1062" y="9566"/>
                  </a:lnTo>
                  <a:lnTo>
                    <a:pt x="2124" y="13044"/>
                  </a:lnTo>
                  <a:lnTo>
                    <a:pt x="3186" y="15653"/>
                  </a:lnTo>
                  <a:lnTo>
                    <a:pt x="4602" y="18262"/>
                  </a:lnTo>
                  <a:lnTo>
                    <a:pt x="6018" y="20870"/>
                  </a:lnTo>
                  <a:lnTo>
                    <a:pt x="7788" y="23479"/>
                  </a:lnTo>
                  <a:lnTo>
                    <a:pt x="9912" y="25653"/>
                  </a:lnTo>
                  <a:lnTo>
                    <a:pt x="11682" y="27392"/>
                  </a:lnTo>
                  <a:lnTo>
                    <a:pt x="14160" y="29131"/>
                  </a:lnTo>
                  <a:lnTo>
                    <a:pt x="16284" y="30435"/>
                  </a:lnTo>
                  <a:lnTo>
                    <a:pt x="18761" y="31740"/>
                  </a:lnTo>
                  <a:lnTo>
                    <a:pt x="21593" y="32609"/>
                  </a:lnTo>
                  <a:lnTo>
                    <a:pt x="24071" y="33044"/>
                  </a:lnTo>
                  <a:lnTo>
                    <a:pt x="26903" y="33044"/>
                  </a:lnTo>
                  <a:lnTo>
                    <a:pt x="26903" y="31740"/>
                  </a:lnTo>
                  <a:lnTo>
                    <a:pt x="24425" y="31740"/>
                  </a:lnTo>
                  <a:lnTo>
                    <a:pt x="21593" y="31305"/>
                  </a:lnTo>
                  <a:lnTo>
                    <a:pt x="19115" y="30435"/>
                  </a:lnTo>
                  <a:lnTo>
                    <a:pt x="16638" y="29566"/>
                  </a:lnTo>
                  <a:lnTo>
                    <a:pt x="14514" y="28262"/>
                  </a:lnTo>
                  <a:lnTo>
                    <a:pt x="12390" y="26522"/>
                  </a:lnTo>
                  <a:lnTo>
                    <a:pt x="10266" y="24783"/>
                  </a:lnTo>
                  <a:lnTo>
                    <a:pt x="8496" y="22609"/>
                  </a:lnTo>
                  <a:lnTo>
                    <a:pt x="6726" y="20435"/>
                  </a:lnTo>
                  <a:lnTo>
                    <a:pt x="5310" y="17827"/>
                  </a:lnTo>
                  <a:lnTo>
                    <a:pt x="3894" y="15218"/>
                  </a:lnTo>
                  <a:lnTo>
                    <a:pt x="2832" y="12609"/>
                  </a:lnTo>
                  <a:lnTo>
                    <a:pt x="2124" y="9566"/>
                  </a:lnTo>
                  <a:lnTo>
                    <a:pt x="1416" y="6522"/>
                  </a:lnTo>
                  <a:lnTo>
                    <a:pt x="1062" y="3044"/>
                  </a:lnTo>
                  <a:lnTo>
                    <a:pt x="1062" y="1"/>
                  </a:lnTo>
                  <a:close/>
                </a:path>
              </a:pathLst>
            </a:custGeom>
            <a:solidFill>
              <a:srgbClr val="000000"/>
            </a:solidFill>
            <a:ln>
              <a:noFill/>
            </a:ln>
          </p:spPr>
          <p:txBody>
            <a:bodyPr lIns="91425" tIns="91425" rIns="91425" bIns="91425" anchor="ctr" anchorCtr="0">
              <a:noAutofit/>
            </a:bodyPr>
            <a:lstStyle/>
            <a:p>
              <a:endParaRPr/>
            </a:p>
          </p:txBody>
        </p:sp>
        <p:sp>
          <p:nvSpPr>
            <p:cNvPr id="112" name="Shape 112"/>
            <p:cNvSpPr/>
            <p:nvPr/>
          </p:nvSpPr>
          <p:spPr>
            <a:xfrm>
              <a:off x="1017675" y="1260850"/>
              <a:ext cx="902700" cy="1108725"/>
            </a:xfrm>
            <a:custGeom>
              <a:avLst/>
              <a:gdLst/>
              <a:ahLst/>
              <a:cxnLst/>
              <a:rect l="0" t="0" r="0" b="0"/>
              <a:pathLst>
                <a:path w="36108" h="44349" extrusionOk="0">
                  <a:moveTo>
                    <a:pt x="18054" y="44349"/>
                  </a:moveTo>
                  <a:lnTo>
                    <a:pt x="19824" y="44349"/>
                  </a:lnTo>
                  <a:lnTo>
                    <a:pt x="21594" y="43914"/>
                  </a:lnTo>
                  <a:lnTo>
                    <a:pt x="23364" y="43479"/>
                  </a:lnTo>
                  <a:lnTo>
                    <a:pt x="25134" y="42609"/>
                  </a:lnTo>
                  <a:lnTo>
                    <a:pt x="26550" y="41740"/>
                  </a:lnTo>
                  <a:lnTo>
                    <a:pt x="28320" y="40436"/>
                  </a:lnTo>
                  <a:lnTo>
                    <a:pt x="29735" y="39131"/>
                  </a:lnTo>
                  <a:lnTo>
                    <a:pt x="30797" y="37827"/>
                  </a:lnTo>
                  <a:lnTo>
                    <a:pt x="32213" y="36088"/>
                  </a:lnTo>
                  <a:lnTo>
                    <a:pt x="32921" y="34349"/>
                  </a:lnTo>
                  <a:lnTo>
                    <a:pt x="33983" y="32609"/>
                  </a:lnTo>
                  <a:lnTo>
                    <a:pt x="34691" y="30870"/>
                  </a:lnTo>
                  <a:lnTo>
                    <a:pt x="35399" y="28696"/>
                  </a:lnTo>
                  <a:lnTo>
                    <a:pt x="35753" y="26523"/>
                  </a:lnTo>
                  <a:lnTo>
                    <a:pt x="36107" y="24349"/>
                  </a:lnTo>
                  <a:lnTo>
                    <a:pt x="36107" y="22175"/>
                  </a:lnTo>
                  <a:lnTo>
                    <a:pt x="36107" y="20001"/>
                  </a:lnTo>
                  <a:lnTo>
                    <a:pt x="35753" y="17827"/>
                  </a:lnTo>
                  <a:lnTo>
                    <a:pt x="35399" y="15653"/>
                  </a:lnTo>
                  <a:lnTo>
                    <a:pt x="34691" y="13479"/>
                  </a:lnTo>
                  <a:lnTo>
                    <a:pt x="33983" y="11740"/>
                  </a:lnTo>
                  <a:lnTo>
                    <a:pt x="32921" y="9566"/>
                  </a:lnTo>
                  <a:lnTo>
                    <a:pt x="32213" y="7827"/>
                  </a:lnTo>
                  <a:lnTo>
                    <a:pt x="30797" y="6523"/>
                  </a:lnTo>
                  <a:lnTo>
                    <a:pt x="29735" y="4783"/>
                  </a:lnTo>
                  <a:lnTo>
                    <a:pt x="28320" y="3479"/>
                  </a:lnTo>
                  <a:lnTo>
                    <a:pt x="26550" y="2609"/>
                  </a:lnTo>
                  <a:lnTo>
                    <a:pt x="25134" y="1740"/>
                  </a:lnTo>
                  <a:lnTo>
                    <a:pt x="23364" y="870"/>
                  </a:lnTo>
                  <a:lnTo>
                    <a:pt x="21594" y="436"/>
                  </a:lnTo>
                  <a:lnTo>
                    <a:pt x="19824" y="1"/>
                  </a:lnTo>
                  <a:lnTo>
                    <a:pt x="18054" y="1"/>
                  </a:lnTo>
                  <a:lnTo>
                    <a:pt x="16284" y="1"/>
                  </a:lnTo>
                  <a:lnTo>
                    <a:pt x="14514" y="436"/>
                  </a:lnTo>
                  <a:lnTo>
                    <a:pt x="12744" y="870"/>
                  </a:lnTo>
                  <a:lnTo>
                    <a:pt x="10974" y="1740"/>
                  </a:lnTo>
                  <a:lnTo>
                    <a:pt x="9558" y="2609"/>
                  </a:lnTo>
                  <a:lnTo>
                    <a:pt x="7789" y="3479"/>
                  </a:lnTo>
                  <a:lnTo>
                    <a:pt x="6727" y="4783"/>
                  </a:lnTo>
                  <a:lnTo>
                    <a:pt x="5311" y="6523"/>
                  </a:lnTo>
                  <a:lnTo>
                    <a:pt x="4249" y="7827"/>
                  </a:lnTo>
                  <a:lnTo>
                    <a:pt x="3187" y="9566"/>
                  </a:lnTo>
                  <a:lnTo>
                    <a:pt x="2125" y="11740"/>
                  </a:lnTo>
                  <a:lnTo>
                    <a:pt x="1417" y="13479"/>
                  </a:lnTo>
                  <a:lnTo>
                    <a:pt x="709" y="15653"/>
                  </a:lnTo>
                  <a:lnTo>
                    <a:pt x="355" y="17827"/>
                  </a:lnTo>
                  <a:lnTo>
                    <a:pt x="1" y="20001"/>
                  </a:lnTo>
                  <a:lnTo>
                    <a:pt x="1" y="22175"/>
                  </a:lnTo>
                  <a:lnTo>
                    <a:pt x="1" y="24349"/>
                  </a:lnTo>
                  <a:lnTo>
                    <a:pt x="355" y="26523"/>
                  </a:lnTo>
                  <a:lnTo>
                    <a:pt x="709" y="28696"/>
                  </a:lnTo>
                  <a:lnTo>
                    <a:pt x="1417" y="30870"/>
                  </a:lnTo>
                  <a:lnTo>
                    <a:pt x="2125" y="32609"/>
                  </a:lnTo>
                  <a:lnTo>
                    <a:pt x="3187" y="34349"/>
                  </a:lnTo>
                  <a:lnTo>
                    <a:pt x="4249" y="36088"/>
                  </a:lnTo>
                  <a:lnTo>
                    <a:pt x="5311" y="37827"/>
                  </a:lnTo>
                  <a:lnTo>
                    <a:pt x="6727" y="39131"/>
                  </a:lnTo>
                  <a:lnTo>
                    <a:pt x="7789" y="40436"/>
                  </a:lnTo>
                  <a:lnTo>
                    <a:pt x="9558" y="41740"/>
                  </a:lnTo>
                  <a:lnTo>
                    <a:pt x="10974" y="42609"/>
                  </a:lnTo>
                  <a:lnTo>
                    <a:pt x="12744" y="43479"/>
                  </a:lnTo>
                  <a:lnTo>
                    <a:pt x="14514" y="43914"/>
                  </a:lnTo>
                  <a:lnTo>
                    <a:pt x="16284" y="44349"/>
                  </a:lnTo>
                  <a:lnTo>
                    <a:pt x="18054" y="44349"/>
                  </a:lnTo>
                  <a:close/>
                </a:path>
              </a:pathLst>
            </a:custGeom>
            <a:solidFill>
              <a:srgbClr val="FF7F00"/>
            </a:solidFill>
            <a:ln>
              <a:noFill/>
            </a:ln>
          </p:spPr>
          <p:txBody>
            <a:bodyPr lIns="91425" tIns="91425" rIns="91425" bIns="91425" anchor="ctr" anchorCtr="0">
              <a:noAutofit/>
            </a:bodyPr>
            <a:lstStyle/>
            <a:p>
              <a:endParaRPr/>
            </a:p>
          </p:txBody>
        </p:sp>
        <p:sp>
          <p:nvSpPr>
            <p:cNvPr id="113" name="Shape 113"/>
            <p:cNvSpPr/>
            <p:nvPr/>
          </p:nvSpPr>
          <p:spPr>
            <a:xfrm>
              <a:off x="1469025" y="1815200"/>
              <a:ext cx="469050" cy="565250"/>
            </a:xfrm>
            <a:custGeom>
              <a:avLst/>
              <a:gdLst/>
              <a:ahLst/>
              <a:cxnLst/>
              <a:rect l="0" t="0" r="0" b="0"/>
              <a:pathLst>
                <a:path w="18762" h="22610" extrusionOk="0">
                  <a:moveTo>
                    <a:pt x="17699" y="1"/>
                  </a:moveTo>
                  <a:lnTo>
                    <a:pt x="17699" y="2175"/>
                  </a:lnTo>
                  <a:lnTo>
                    <a:pt x="17345" y="4349"/>
                  </a:lnTo>
                  <a:lnTo>
                    <a:pt x="16991" y="6522"/>
                  </a:lnTo>
                  <a:lnTo>
                    <a:pt x="16283" y="8262"/>
                  </a:lnTo>
                  <a:lnTo>
                    <a:pt x="15575" y="10435"/>
                  </a:lnTo>
                  <a:lnTo>
                    <a:pt x="14513" y="12175"/>
                  </a:lnTo>
                  <a:lnTo>
                    <a:pt x="13805" y="13914"/>
                  </a:lnTo>
                  <a:lnTo>
                    <a:pt x="12389" y="15218"/>
                  </a:lnTo>
                  <a:lnTo>
                    <a:pt x="11327" y="16522"/>
                  </a:lnTo>
                  <a:lnTo>
                    <a:pt x="9912" y="17827"/>
                  </a:lnTo>
                  <a:lnTo>
                    <a:pt x="8496" y="19131"/>
                  </a:lnTo>
                  <a:lnTo>
                    <a:pt x="7080" y="20001"/>
                  </a:lnTo>
                  <a:lnTo>
                    <a:pt x="5310" y="20435"/>
                  </a:lnTo>
                  <a:lnTo>
                    <a:pt x="3540" y="21305"/>
                  </a:lnTo>
                  <a:lnTo>
                    <a:pt x="1770" y="21305"/>
                  </a:lnTo>
                  <a:lnTo>
                    <a:pt x="0" y="21740"/>
                  </a:lnTo>
                  <a:lnTo>
                    <a:pt x="0" y="22609"/>
                  </a:lnTo>
                  <a:lnTo>
                    <a:pt x="2124" y="22609"/>
                  </a:lnTo>
                  <a:lnTo>
                    <a:pt x="3894" y="22175"/>
                  </a:lnTo>
                  <a:lnTo>
                    <a:pt x="5664" y="21740"/>
                  </a:lnTo>
                  <a:lnTo>
                    <a:pt x="7434" y="20870"/>
                  </a:lnTo>
                  <a:lnTo>
                    <a:pt x="8850" y="20001"/>
                  </a:lnTo>
                  <a:lnTo>
                    <a:pt x="10266" y="18696"/>
                  </a:lnTo>
                  <a:lnTo>
                    <a:pt x="11681" y="17392"/>
                  </a:lnTo>
                  <a:lnTo>
                    <a:pt x="13097" y="16088"/>
                  </a:lnTo>
                  <a:lnTo>
                    <a:pt x="14513" y="14349"/>
                  </a:lnTo>
                  <a:lnTo>
                    <a:pt x="15575" y="12609"/>
                  </a:lnTo>
                  <a:lnTo>
                    <a:pt x="16283" y="10870"/>
                  </a:lnTo>
                  <a:lnTo>
                    <a:pt x="16991" y="8696"/>
                  </a:lnTo>
                  <a:lnTo>
                    <a:pt x="17699" y="6522"/>
                  </a:lnTo>
                  <a:lnTo>
                    <a:pt x="18053" y="4349"/>
                  </a:lnTo>
                  <a:lnTo>
                    <a:pt x="18407" y="2175"/>
                  </a:lnTo>
                  <a:lnTo>
                    <a:pt x="18761" y="1"/>
                  </a:lnTo>
                  <a:close/>
                </a:path>
              </a:pathLst>
            </a:custGeom>
            <a:solidFill>
              <a:srgbClr val="000000"/>
            </a:solidFill>
            <a:ln>
              <a:noFill/>
            </a:ln>
          </p:spPr>
          <p:txBody>
            <a:bodyPr lIns="91425" tIns="91425" rIns="91425" bIns="91425" anchor="ctr" anchorCtr="0">
              <a:noAutofit/>
            </a:bodyPr>
            <a:lstStyle/>
            <a:p>
              <a:endParaRPr/>
            </a:p>
          </p:txBody>
        </p:sp>
        <p:sp>
          <p:nvSpPr>
            <p:cNvPr id="114" name="Shape 114"/>
            <p:cNvSpPr/>
            <p:nvPr/>
          </p:nvSpPr>
          <p:spPr>
            <a:xfrm>
              <a:off x="1469025" y="1239125"/>
              <a:ext cx="469050" cy="576100"/>
            </a:xfrm>
            <a:custGeom>
              <a:avLst/>
              <a:gdLst/>
              <a:ahLst/>
              <a:cxnLst/>
              <a:rect l="0" t="0" r="0" b="0"/>
              <a:pathLst>
                <a:path w="18762" h="23044" extrusionOk="0">
                  <a:moveTo>
                    <a:pt x="0" y="0"/>
                  </a:moveTo>
                  <a:lnTo>
                    <a:pt x="0" y="1305"/>
                  </a:lnTo>
                  <a:lnTo>
                    <a:pt x="1770" y="1305"/>
                  </a:lnTo>
                  <a:lnTo>
                    <a:pt x="3540" y="1739"/>
                  </a:lnTo>
                  <a:lnTo>
                    <a:pt x="5310" y="2174"/>
                  </a:lnTo>
                  <a:lnTo>
                    <a:pt x="7080" y="3044"/>
                  </a:lnTo>
                  <a:lnTo>
                    <a:pt x="8496" y="3913"/>
                  </a:lnTo>
                  <a:lnTo>
                    <a:pt x="9912" y="5218"/>
                  </a:lnTo>
                  <a:lnTo>
                    <a:pt x="11327" y="6087"/>
                  </a:lnTo>
                  <a:lnTo>
                    <a:pt x="12389" y="7826"/>
                  </a:lnTo>
                  <a:lnTo>
                    <a:pt x="13805" y="9131"/>
                  </a:lnTo>
                  <a:lnTo>
                    <a:pt x="14513" y="10870"/>
                  </a:lnTo>
                  <a:lnTo>
                    <a:pt x="15575" y="12609"/>
                  </a:lnTo>
                  <a:lnTo>
                    <a:pt x="16283" y="14348"/>
                  </a:lnTo>
                  <a:lnTo>
                    <a:pt x="16991" y="16522"/>
                  </a:lnTo>
                  <a:lnTo>
                    <a:pt x="17345" y="18696"/>
                  </a:lnTo>
                  <a:lnTo>
                    <a:pt x="17699" y="20870"/>
                  </a:lnTo>
                  <a:lnTo>
                    <a:pt x="17699" y="23044"/>
                  </a:lnTo>
                  <a:lnTo>
                    <a:pt x="18761" y="23044"/>
                  </a:lnTo>
                  <a:lnTo>
                    <a:pt x="18407" y="20435"/>
                  </a:lnTo>
                  <a:lnTo>
                    <a:pt x="18053" y="18261"/>
                  </a:lnTo>
                  <a:lnTo>
                    <a:pt x="17699" y="16087"/>
                  </a:lnTo>
                  <a:lnTo>
                    <a:pt x="16991" y="13913"/>
                  </a:lnTo>
                  <a:lnTo>
                    <a:pt x="16283" y="12174"/>
                  </a:lnTo>
                  <a:lnTo>
                    <a:pt x="15575" y="10435"/>
                  </a:lnTo>
                  <a:lnTo>
                    <a:pt x="14513" y="8261"/>
                  </a:lnTo>
                  <a:lnTo>
                    <a:pt x="13097" y="6957"/>
                  </a:lnTo>
                  <a:lnTo>
                    <a:pt x="11681" y="5218"/>
                  </a:lnTo>
                  <a:lnTo>
                    <a:pt x="10266" y="3913"/>
                  </a:lnTo>
                  <a:lnTo>
                    <a:pt x="8850" y="3044"/>
                  </a:lnTo>
                  <a:lnTo>
                    <a:pt x="7434" y="1739"/>
                  </a:lnTo>
                  <a:lnTo>
                    <a:pt x="5664" y="1305"/>
                  </a:lnTo>
                  <a:lnTo>
                    <a:pt x="3894" y="435"/>
                  </a:lnTo>
                  <a:lnTo>
                    <a:pt x="2124" y="435"/>
                  </a:lnTo>
                  <a:lnTo>
                    <a:pt x="0" y="0"/>
                  </a:lnTo>
                  <a:close/>
                </a:path>
              </a:pathLst>
            </a:custGeom>
            <a:solidFill>
              <a:srgbClr val="000000"/>
            </a:solidFill>
            <a:ln>
              <a:noFill/>
            </a:ln>
          </p:spPr>
          <p:txBody>
            <a:bodyPr lIns="91425" tIns="91425" rIns="91425" bIns="91425" anchor="ctr" anchorCtr="0">
              <a:noAutofit/>
            </a:bodyPr>
            <a:lstStyle/>
            <a:p>
              <a:endParaRPr/>
            </a:p>
          </p:txBody>
        </p:sp>
        <p:sp>
          <p:nvSpPr>
            <p:cNvPr id="115" name="Shape 115"/>
            <p:cNvSpPr/>
            <p:nvPr/>
          </p:nvSpPr>
          <p:spPr>
            <a:xfrm>
              <a:off x="1008825" y="1239125"/>
              <a:ext cx="460225" cy="576100"/>
            </a:xfrm>
            <a:custGeom>
              <a:avLst/>
              <a:gdLst/>
              <a:ahLst/>
              <a:cxnLst/>
              <a:rect l="0" t="0" r="0" b="0"/>
              <a:pathLst>
                <a:path w="18409" h="23044" extrusionOk="0">
                  <a:moveTo>
                    <a:pt x="18408" y="0"/>
                  </a:moveTo>
                  <a:lnTo>
                    <a:pt x="16638" y="435"/>
                  </a:lnTo>
                  <a:lnTo>
                    <a:pt x="14868" y="435"/>
                  </a:lnTo>
                  <a:lnTo>
                    <a:pt x="13098" y="1305"/>
                  </a:lnTo>
                  <a:lnTo>
                    <a:pt x="11328" y="1739"/>
                  </a:lnTo>
                  <a:lnTo>
                    <a:pt x="9559" y="3044"/>
                  </a:lnTo>
                  <a:lnTo>
                    <a:pt x="8143" y="3913"/>
                  </a:lnTo>
                  <a:lnTo>
                    <a:pt x="6727" y="5218"/>
                  </a:lnTo>
                  <a:lnTo>
                    <a:pt x="5311" y="6957"/>
                  </a:lnTo>
                  <a:lnTo>
                    <a:pt x="4249" y="8261"/>
                  </a:lnTo>
                  <a:lnTo>
                    <a:pt x="3187" y="10435"/>
                  </a:lnTo>
                  <a:lnTo>
                    <a:pt x="2125" y="12174"/>
                  </a:lnTo>
                  <a:lnTo>
                    <a:pt x="1417" y="13913"/>
                  </a:lnTo>
                  <a:lnTo>
                    <a:pt x="709" y="16087"/>
                  </a:lnTo>
                  <a:lnTo>
                    <a:pt x="355" y="18261"/>
                  </a:lnTo>
                  <a:lnTo>
                    <a:pt x="1" y="20435"/>
                  </a:lnTo>
                  <a:lnTo>
                    <a:pt x="1" y="23044"/>
                  </a:lnTo>
                  <a:lnTo>
                    <a:pt x="709" y="23044"/>
                  </a:lnTo>
                  <a:lnTo>
                    <a:pt x="1063" y="20870"/>
                  </a:lnTo>
                  <a:lnTo>
                    <a:pt x="1063" y="18696"/>
                  </a:lnTo>
                  <a:lnTo>
                    <a:pt x="1771" y="16522"/>
                  </a:lnTo>
                  <a:lnTo>
                    <a:pt x="2125" y="14348"/>
                  </a:lnTo>
                  <a:lnTo>
                    <a:pt x="2833" y="12609"/>
                  </a:lnTo>
                  <a:lnTo>
                    <a:pt x="3895" y="10870"/>
                  </a:lnTo>
                  <a:lnTo>
                    <a:pt x="4957" y="9131"/>
                  </a:lnTo>
                  <a:lnTo>
                    <a:pt x="6019" y="7826"/>
                  </a:lnTo>
                  <a:lnTo>
                    <a:pt x="7081" y="6087"/>
                  </a:lnTo>
                  <a:lnTo>
                    <a:pt x="8497" y="5218"/>
                  </a:lnTo>
                  <a:lnTo>
                    <a:pt x="9912" y="3913"/>
                  </a:lnTo>
                  <a:lnTo>
                    <a:pt x="11682" y="3044"/>
                  </a:lnTo>
                  <a:lnTo>
                    <a:pt x="13098" y="2174"/>
                  </a:lnTo>
                  <a:lnTo>
                    <a:pt x="14868" y="1739"/>
                  </a:lnTo>
                  <a:lnTo>
                    <a:pt x="16638" y="1305"/>
                  </a:lnTo>
                  <a:lnTo>
                    <a:pt x="18408" y="1305"/>
                  </a:lnTo>
                  <a:lnTo>
                    <a:pt x="18408" y="0"/>
                  </a:lnTo>
                  <a:close/>
                </a:path>
              </a:pathLst>
            </a:custGeom>
            <a:solidFill>
              <a:srgbClr val="000000"/>
            </a:solidFill>
            <a:ln>
              <a:noFill/>
            </a:ln>
          </p:spPr>
          <p:txBody>
            <a:bodyPr lIns="91425" tIns="91425" rIns="91425" bIns="91425" anchor="ctr" anchorCtr="0">
              <a:noAutofit/>
            </a:bodyPr>
            <a:lstStyle/>
            <a:p>
              <a:endParaRPr/>
            </a:p>
          </p:txBody>
        </p:sp>
        <p:sp>
          <p:nvSpPr>
            <p:cNvPr id="116" name="Shape 116"/>
            <p:cNvSpPr/>
            <p:nvPr/>
          </p:nvSpPr>
          <p:spPr>
            <a:xfrm>
              <a:off x="1008825" y="1815200"/>
              <a:ext cx="460225" cy="565250"/>
            </a:xfrm>
            <a:custGeom>
              <a:avLst/>
              <a:gdLst/>
              <a:ahLst/>
              <a:cxnLst/>
              <a:rect l="0" t="0" r="0" b="0"/>
              <a:pathLst>
                <a:path w="18409" h="22610" extrusionOk="0">
                  <a:moveTo>
                    <a:pt x="1" y="1"/>
                  </a:moveTo>
                  <a:lnTo>
                    <a:pt x="1" y="2175"/>
                  </a:lnTo>
                  <a:lnTo>
                    <a:pt x="355" y="4349"/>
                  </a:lnTo>
                  <a:lnTo>
                    <a:pt x="709" y="6522"/>
                  </a:lnTo>
                  <a:lnTo>
                    <a:pt x="1417" y="8696"/>
                  </a:lnTo>
                  <a:lnTo>
                    <a:pt x="2125" y="10870"/>
                  </a:lnTo>
                  <a:lnTo>
                    <a:pt x="3187" y="12609"/>
                  </a:lnTo>
                  <a:lnTo>
                    <a:pt x="4249" y="14349"/>
                  </a:lnTo>
                  <a:lnTo>
                    <a:pt x="5311" y="16088"/>
                  </a:lnTo>
                  <a:lnTo>
                    <a:pt x="6727" y="17392"/>
                  </a:lnTo>
                  <a:lnTo>
                    <a:pt x="8143" y="18696"/>
                  </a:lnTo>
                  <a:lnTo>
                    <a:pt x="9559" y="20001"/>
                  </a:lnTo>
                  <a:lnTo>
                    <a:pt x="11328" y="20870"/>
                  </a:lnTo>
                  <a:lnTo>
                    <a:pt x="13098" y="21740"/>
                  </a:lnTo>
                  <a:lnTo>
                    <a:pt x="14868" y="22175"/>
                  </a:lnTo>
                  <a:lnTo>
                    <a:pt x="16638" y="22609"/>
                  </a:lnTo>
                  <a:lnTo>
                    <a:pt x="18408" y="22609"/>
                  </a:lnTo>
                  <a:lnTo>
                    <a:pt x="18408" y="21740"/>
                  </a:lnTo>
                  <a:lnTo>
                    <a:pt x="16638" y="21305"/>
                  </a:lnTo>
                  <a:lnTo>
                    <a:pt x="14868" y="21305"/>
                  </a:lnTo>
                  <a:lnTo>
                    <a:pt x="13098" y="20435"/>
                  </a:lnTo>
                  <a:lnTo>
                    <a:pt x="11682" y="20001"/>
                  </a:lnTo>
                  <a:lnTo>
                    <a:pt x="9912" y="19131"/>
                  </a:lnTo>
                  <a:lnTo>
                    <a:pt x="8497" y="17827"/>
                  </a:lnTo>
                  <a:lnTo>
                    <a:pt x="7081" y="16522"/>
                  </a:lnTo>
                  <a:lnTo>
                    <a:pt x="6019" y="15218"/>
                  </a:lnTo>
                  <a:lnTo>
                    <a:pt x="4957" y="13914"/>
                  </a:lnTo>
                  <a:lnTo>
                    <a:pt x="3895" y="12175"/>
                  </a:lnTo>
                  <a:lnTo>
                    <a:pt x="2833" y="10435"/>
                  </a:lnTo>
                  <a:lnTo>
                    <a:pt x="2125" y="8262"/>
                  </a:lnTo>
                  <a:lnTo>
                    <a:pt x="1771" y="6522"/>
                  </a:lnTo>
                  <a:lnTo>
                    <a:pt x="1063" y="4349"/>
                  </a:lnTo>
                  <a:lnTo>
                    <a:pt x="1063" y="2175"/>
                  </a:lnTo>
                  <a:lnTo>
                    <a:pt x="709" y="1"/>
                  </a:lnTo>
                  <a:close/>
                </a:path>
              </a:pathLst>
            </a:custGeom>
            <a:solidFill>
              <a:srgbClr val="000000"/>
            </a:solidFill>
            <a:ln>
              <a:noFill/>
            </a:ln>
          </p:spPr>
          <p:txBody>
            <a:bodyPr lIns="91425" tIns="91425" rIns="91425" bIns="91425" anchor="ctr" anchorCtr="0">
              <a:noAutofit/>
            </a:bodyPr>
            <a:lstStyle/>
            <a:p>
              <a:endParaRPr/>
            </a:p>
          </p:txBody>
        </p:sp>
        <p:sp>
          <p:nvSpPr>
            <p:cNvPr id="117" name="Shape 117"/>
            <p:cNvSpPr/>
            <p:nvPr/>
          </p:nvSpPr>
          <p:spPr>
            <a:xfrm>
              <a:off x="1230075" y="1521725"/>
              <a:ext cx="477900" cy="586975"/>
            </a:xfrm>
            <a:custGeom>
              <a:avLst/>
              <a:gdLst/>
              <a:ahLst/>
              <a:cxnLst/>
              <a:rect l="0" t="0" r="0" b="0"/>
              <a:pathLst>
                <a:path w="19116" h="23479" extrusionOk="0">
                  <a:moveTo>
                    <a:pt x="9558" y="23479"/>
                  </a:moveTo>
                  <a:lnTo>
                    <a:pt x="10620" y="23479"/>
                  </a:lnTo>
                  <a:lnTo>
                    <a:pt x="11682" y="23479"/>
                  </a:lnTo>
                  <a:lnTo>
                    <a:pt x="12390" y="23044"/>
                  </a:lnTo>
                  <a:lnTo>
                    <a:pt x="13452" y="22609"/>
                  </a:lnTo>
                  <a:lnTo>
                    <a:pt x="14160" y="22174"/>
                  </a:lnTo>
                  <a:lnTo>
                    <a:pt x="14868" y="21305"/>
                  </a:lnTo>
                  <a:lnTo>
                    <a:pt x="15576" y="20870"/>
                  </a:lnTo>
                  <a:lnTo>
                    <a:pt x="16284" y="20001"/>
                  </a:lnTo>
                  <a:lnTo>
                    <a:pt x="16992" y="19131"/>
                  </a:lnTo>
                  <a:lnTo>
                    <a:pt x="17700" y="18261"/>
                  </a:lnTo>
                  <a:lnTo>
                    <a:pt x="18054" y="17392"/>
                  </a:lnTo>
                  <a:lnTo>
                    <a:pt x="18408" y="16088"/>
                  </a:lnTo>
                  <a:lnTo>
                    <a:pt x="18762" y="15218"/>
                  </a:lnTo>
                  <a:lnTo>
                    <a:pt x="19116" y="13914"/>
                  </a:lnTo>
                  <a:lnTo>
                    <a:pt x="19116" y="13044"/>
                  </a:lnTo>
                  <a:lnTo>
                    <a:pt x="19116" y="11740"/>
                  </a:lnTo>
                  <a:lnTo>
                    <a:pt x="19116" y="10435"/>
                  </a:lnTo>
                  <a:lnTo>
                    <a:pt x="19116" y="9131"/>
                  </a:lnTo>
                  <a:lnTo>
                    <a:pt x="18762" y="8261"/>
                  </a:lnTo>
                  <a:lnTo>
                    <a:pt x="18408" y="6957"/>
                  </a:lnTo>
                  <a:lnTo>
                    <a:pt x="18054" y="6088"/>
                  </a:lnTo>
                  <a:lnTo>
                    <a:pt x="17700" y="5218"/>
                  </a:lnTo>
                  <a:lnTo>
                    <a:pt x="16992" y="3914"/>
                  </a:lnTo>
                  <a:lnTo>
                    <a:pt x="16284" y="3479"/>
                  </a:lnTo>
                  <a:lnTo>
                    <a:pt x="15576" y="2609"/>
                  </a:lnTo>
                  <a:lnTo>
                    <a:pt x="14868" y="1740"/>
                  </a:lnTo>
                  <a:lnTo>
                    <a:pt x="14160" y="1305"/>
                  </a:lnTo>
                  <a:lnTo>
                    <a:pt x="13452" y="870"/>
                  </a:lnTo>
                  <a:lnTo>
                    <a:pt x="12390" y="435"/>
                  </a:lnTo>
                  <a:lnTo>
                    <a:pt x="11682" y="1"/>
                  </a:lnTo>
                  <a:lnTo>
                    <a:pt x="10620" y="1"/>
                  </a:lnTo>
                  <a:lnTo>
                    <a:pt x="9558" y="1"/>
                  </a:lnTo>
                  <a:lnTo>
                    <a:pt x="8496" y="1"/>
                  </a:lnTo>
                  <a:lnTo>
                    <a:pt x="7788" y="1"/>
                  </a:lnTo>
                  <a:lnTo>
                    <a:pt x="6726" y="435"/>
                  </a:lnTo>
                  <a:lnTo>
                    <a:pt x="5664" y="870"/>
                  </a:lnTo>
                  <a:lnTo>
                    <a:pt x="4956" y="1305"/>
                  </a:lnTo>
                  <a:lnTo>
                    <a:pt x="4248" y="1740"/>
                  </a:lnTo>
                  <a:lnTo>
                    <a:pt x="3540" y="2609"/>
                  </a:lnTo>
                  <a:lnTo>
                    <a:pt x="2832" y="3479"/>
                  </a:lnTo>
                  <a:lnTo>
                    <a:pt x="2124" y="3914"/>
                  </a:lnTo>
                  <a:lnTo>
                    <a:pt x="1416" y="5218"/>
                  </a:lnTo>
                  <a:lnTo>
                    <a:pt x="1062" y="6088"/>
                  </a:lnTo>
                  <a:lnTo>
                    <a:pt x="709" y="6957"/>
                  </a:lnTo>
                  <a:lnTo>
                    <a:pt x="355" y="8261"/>
                  </a:lnTo>
                  <a:lnTo>
                    <a:pt x="1" y="9131"/>
                  </a:lnTo>
                  <a:lnTo>
                    <a:pt x="1" y="10435"/>
                  </a:lnTo>
                  <a:lnTo>
                    <a:pt x="1" y="11740"/>
                  </a:lnTo>
                  <a:lnTo>
                    <a:pt x="1" y="13044"/>
                  </a:lnTo>
                  <a:lnTo>
                    <a:pt x="1" y="13914"/>
                  </a:lnTo>
                  <a:lnTo>
                    <a:pt x="355" y="15218"/>
                  </a:lnTo>
                  <a:lnTo>
                    <a:pt x="709" y="16088"/>
                  </a:lnTo>
                  <a:lnTo>
                    <a:pt x="1062" y="17392"/>
                  </a:lnTo>
                  <a:lnTo>
                    <a:pt x="1416" y="18261"/>
                  </a:lnTo>
                  <a:lnTo>
                    <a:pt x="2124" y="19131"/>
                  </a:lnTo>
                  <a:lnTo>
                    <a:pt x="2832" y="20001"/>
                  </a:lnTo>
                  <a:lnTo>
                    <a:pt x="3540" y="20870"/>
                  </a:lnTo>
                  <a:lnTo>
                    <a:pt x="4248" y="21305"/>
                  </a:lnTo>
                  <a:lnTo>
                    <a:pt x="4956" y="22174"/>
                  </a:lnTo>
                  <a:lnTo>
                    <a:pt x="5664" y="22609"/>
                  </a:lnTo>
                  <a:lnTo>
                    <a:pt x="6726" y="23044"/>
                  </a:lnTo>
                  <a:lnTo>
                    <a:pt x="7788" y="23479"/>
                  </a:lnTo>
                  <a:lnTo>
                    <a:pt x="8496" y="23479"/>
                  </a:lnTo>
                  <a:lnTo>
                    <a:pt x="9558" y="23479"/>
                  </a:lnTo>
                  <a:close/>
                </a:path>
              </a:pathLst>
            </a:custGeom>
            <a:solidFill>
              <a:srgbClr val="FFFF00"/>
            </a:solidFill>
            <a:ln>
              <a:noFill/>
            </a:ln>
          </p:spPr>
          <p:txBody>
            <a:bodyPr lIns="91425" tIns="91425" rIns="91425" bIns="91425" anchor="ctr" anchorCtr="0">
              <a:noAutofit/>
            </a:bodyPr>
            <a:lstStyle/>
            <a:p>
              <a:endParaRPr/>
            </a:p>
          </p:txBody>
        </p:sp>
        <p:sp>
          <p:nvSpPr>
            <p:cNvPr id="118" name="Shape 118"/>
            <p:cNvSpPr/>
            <p:nvPr/>
          </p:nvSpPr>
          <p:spPr>
            <a:xfrm>
              <a:off x="1469025" y="1815200"/>
              <a:ext cx="256650" cy="315250"/>
            </a:xfrm>
            <a:custGeom>
              <a:avLst/>
              <a:gdLst/>
              <a:ahLst/>
              <a:cxnLst/>
              <a:rect l="0" t="0" r="0" b="0"/>
              <a:pathLst>
                <a:path w="10266" h="12610" extrusionOk="0">
                  <a:moveTo>
                    <a:pt x="9204" y="1"/>
                  </a:moveTo>
                  <a:lnTo>
                    <a:pt x="9204" y="870"/>
                  </a:lnTo>
                  <a:lnTo>
                    <a:pt x="8850" y="2175"/>
                  </a:lnTo>
                  <a:lnTo>
                    <a:pt x="8850" y="3479"/>
                  </a:lnTo>
                  <a:lnTo>
                    <a:pt x="8496" y="4349"/>
                  </a:lnTo>
                  <a:lnTo>
                    <a:pt x="8142" y="5218"/>
                  </a:lnTo>
                  <a:lnTo>
                    <a:pt x="7788" y="6088"/>
                  </a:lnTo>
                  <a:lnTo>
                    <a:pt x="7080" y="6957"/>
                  </a:lnTo>
                  <a:lnTo>
                    <a:pt x="6372" y="7827"/>
                  </a:lnTo>
                  <a:lnTo>
                    <a:pt x="6018" y="8696"/>
                  </a:lnTo>
                  <a:lnTo>
                    <a:pt x="5310" y="9131"/>
                  </a:lnTo>
                  <a:lnTo>
                    <a:pt x="4248" y="10001"/>
                  </a:lnTo>
                  <a:lnTo>
                    <a:pt x="3540" y="10435"/>
                  </a:lnTo>
                  <a:lnTo>
                    <a:pt x="2832" y="10870"/>
                  </a:lnTo>
                  <a:lnTo>
                    <a:pt x="1770" y="10870"/>
                  </a:lnTo>
                  <a:lnTo>
                    <a:pt x="1062" y="11305"/>
                  </a:lnTo>
                  <a:lnTo>
                    <a:pt x="0" y="11305"/>
                  </a:lnTo>
                  <a:lnTo>
                    <a:pt x="0" y="12609"/>
                  </a:lnTo>
                  <a:lnTo>
                    <a:pt x="1062" y="12175"/>
                  </a:lnTo>
                  <a:lnTo>
                    <a:pt x="2124" y="12175"/>
                  </a:lnTo>
                  <a:lnTo>
                    <a:pt x="3186" y="11740"/>
                  </a:lnTo>
                  <a:lnTo>
                    <a:pt x="3894" y="11305"/>
                  </a:lnTo>
                  <a:lnTo>
                    <a:pt x="4956" y="10870"/>
                  </a:lnTo>
                  <a:lnTo>
                    <a:pt x="5664" y="10435"/>
                  </a:lnTo>
                  <a:lnTo>
                    <a:pt x="6372" y="9566"/>
                  </a:lnTo>
                  <a:lnTo>
                    <a:pt x="7080" y="8696"/>
                  </a:lnTo>
                  <a:lnTo>
                    <a:pt x="7788" y="7827"/>
                  </a:lnTo>
                  <a:lnTo>
                    <a:pt x="8496" y="6957"/>
                  </a:lnTo>
                  <a:lnTo>
                    <a:pt x="8850" y="5653"/>
                  </a:lnTo>
                  <a:lnTo>
                    <a:pt x="9558" y="4783"/>
                  </a:lnTo>
                  <a:lnTo>
                    <a:pt x="9558" y="3479"/>
                  </a:lnTo>
                  <a:lnTo>
                    <a:pt x="9912" y="2609"/>
                  </a:lnTo>
                  <a:lnTo>
                    <a:pt x="10266" y="1305"/>
                  </a:lnTo>
                  <a:lnTo>
                    <a:pt x="10266" y="1"/>
                  </a:lnTo>
                  <a:close/>
                </a:path>
              </a:pathLst>
            </a:custGeom>
            <a:solidFill>
              <a:srgbClr val="000000"/>
            </a:solidFill>
            <a:ln>
              <a:noFill/>
            </a:ln>
          </p:spPr>
          <p:txBody>
            <a:bodyPr lIns="91425" tIns="91425" rIns="91425" bIns="91425" anchor="ctr" anchorCtr="0">
              <a:noAutofit/>
            </a:bodyPr>
            <a:lstStyle/>
            <a:p>
              <a:endParaRPr/>
            </a:p>
          </p:txBody>
        </p:sp>
        <p:sp>
          <p:nvSpPr>
            <p:cNvPr id="119" name="Shape 119"/>
            <p:cNvSpPr/>
            <p:nvPr/>
          </p:nvSpPr>
          <p:spPr>
            <a:xfrm>
              <a:off x="1469025" y="1500000"/>
              <a:ext cx="256650" cy="315225"/>
            </a:xfrm>
            <a:custGeom>
              <a:avLst/>
              <a:gdLst/>
              <a:ahLst/>
              <a:cxnLst/>
              <a:rect l="0" t="0" r="0" b="0"/>
              <a:pathLst>
                <a:path w="10266" h="12609" extrusionOk="0">
                  <a:moveTo>
                    <a:pt x="0" y="0"/>
                  </a:moveTo>
                  <a:lnTo>
                    <a:pt x="0" y="1304"/>
                  </a:lnTo>
                  <a:lnTo>
                    <a:pt x="1062" y="1304"/>
                  </a:lnTo>
                  <a:lnTo>
                    <a:pt x="1770" y="1739"/>
                  </a:lnTo>
                  <a:lnTo>
                    <a:pt x="2832" y="1739"/>
                  </a:lnTo>
                  <a:lnTo>
                    <a:pt x="3540" y="2174"/>
                  </a:lnTo>
                  <a:lnTo>
                    <a:pt x="4248" y="2609"/>
                  </a:lnTo>
                  <a:lnTo>
                    <a:pt x="5310" y="3043"/>
                  </a:lnTo>
                  <a:lnTo>
                    <a:pt x="6018" y="3913"/>
                  </a:lnTo>
                  <a:lnTo>
                    <a:pt x="6372" y="4783"/>
                  </a:lnTo>
                  <a:lnTo>
                    <a:pt x="7080" y="5217"/>
                  </a:lnTo>
                  <a:lnTo>
                    <a:pt x="7788" y="6087"/>
                  </a:lnTo>
                  <a:lnTo>
                    <a:pt x="8142" y="6957"/>
                  </a:lnTo>
                  <a:lnTo>
                    <a:pt x="8496" y="8261"/>
                  </a:lnTo>
                  <a:lnTo>
                    <a:pt x="8850" y="9130"/>
                  </a:lnTo>
                  <a:lnTo>
                    <a:pt x="8850" y="10000"/>
                  </a:lnTo>
                  <a:lnTo>
                    <a:pt x="9204" y="11304"/>
                  </a:lnTo>
                  <a:lnTo>
                    <a:pt x="9204" y="12609"/>
                  </a:lnTo>
                  <a:lnTo>
                    <a:pt x="10266" y="12609"/>
                  </a:lnTo>
                  <a:lnTo>
                    <a:pt x="10266" y="11304"/>
                  </a:lnTo>
                  <a:lnTo>
                    <a:pt x="9912" y="10000"/>
                  </a:lnTo>
                  <a:lnTo>
                    <a:pt x="9558" y="8696"/>
                  </a:lnTo>
                  <a:lnTo>
                    <a:pt x="9558" y="7826"/>
                  </a:lnTo>
                  <a:lnTo>
                    <a:pt x="8850" y="6522"/>
                  </a:lnTo>
                  <a:lnTo>
                    <a:pt x="8496" y="5652"/>
                  </a:lnTo>
                  <a:lnTo>
                    <a:pt x="7788" y="4783"/>
                  </a:lnTo>
                  <a:lnTo>
                    <a:pt x="7080" y="3913"/>
                  </a:lnTo>
                  <a:lnTo>
                    <a:pt x="6372" y="3043"/>
                  </a:lnTo>
                  <a:lnTo>
                    <a:pt x="5664" y="2174"/>
                  </a:lnTo>
                  <a:lnTo>
                    <a:pt x="4956" y="1739"/>
                  </a:lnTo>
                  <a:lnTo>
                    <a:pt x="3894" y="870"/>
                  </a:lnTo>
                  <a:lnTo>
                    <a:pt x="3186" y="870"/>
                  </a:lnTo>
                  <a:lnTo>
                    <a:pt x="2124" y="435"/>
                  </a:lnTo>
                  <a:lnTo>
                    <a:pt x="1062" y="0"/>
                  </a:lnTo>
                  <a:close/>
                </a:path>
              </a:pathLst>
            </a:custGeom>
            <a:solidFill>
              <a:srgbClr val="000000"/>
            </a:solidFill>
            <a:ln>
              <a:noFill/>
            </a:ln>
          </p:spPr>
          <p:txBody>
            <a:bodyPr lIns="91425" tIns="91425" rIns="91425" bIns="91425" anchor="ctr" anchorCtr="0">
              <a:noAutofit/>
            </a:bodyPr>
            <a:lstStyle/>
            <a:p>
              <a:endParaRPr/>
            </a:p>
          </p:txBody>
        </p:sp>
        <p:sp>
          <p:nvSpPr>
            <p:cNvPr id="120" name="Shape 120"/>
            <p:cNvSpPr/>
            <p:nvPr/>
          </p:nvSpPr>
          <p:spPr>
            <a:xfrm>
              <a:off x="1212375" y="1500000"/>
              <a:ext cx="256675" cy="315225"/>
            </a:xfrm>
            <a:custGeom>
              <a:avLst/>
              <a:gdLst/>
              <a:ahLst/>
              <a:cxnLst/>
              <a:rect l="0" t="0" r="0" b="0"/>
              <a:pathLst>
                <a:path w="10267" h="12609" extrusionOk="0">
                  <a:moveTo>
                    <a:pt x="9204" y="0"/>
                  </a:moveTo>
                  <a:lnTo>
                    <a:pt x="8142" y="435"/>
                  </a:lnTo>
                  <a:lnTo>
                    <a:pt x="7434" y="870"/>
                  </a:lnTo>
                  <a:lnTo>
                    <a:pt x="6372" y="870"/>
                  </a:lnTo>
                  <a:lnTo>
                    <a:pt x="5310" y="1739"/>
                  </a:lnTo>
                  <a:lnTo>
                    <a:pt x="4602" y="2174"/>
                  </a:lnTo>
                  <a:lnTo>
                    <a:pt x="3894" y="3043"/>
                  </a:lnTo>
                  <a:lnTo>
                    <a:pt x="3186" y="3913"/>
                  </a:lnTo>
                  <a:lnTo>
                    <a:pt x="2478" y="4783"/>
                  </a:lnTo>
                  <a:lnTo>
                    <a:pt x="1770" y="5652"/>
                  </a:lnTo>
                  <a:lnTo>
                    <a:pt x="1417" y="6522"/>
                  </a:lnTo>
                  <a:lnTo>
                    <a:pt x="1063" y="7826"/>
                  </a:lnTo>
                  <a:lnTo>
                    <a:pt x="709" y="8696"/>
                  </a:lnTo>
                  <a:lnTo>
                    <a:pt x="355" y="10000"/>
                  </a:lnTo>
                  <a:lnTo>
                    <a:pt x="355" y="11304"/>
                  </a:lnTo>
                  <a:lnTo>
                    <a:pt x="1" y="12609"/>
                  </a:lnTo>
                  <a:lnTo>
                    <a:pt x="1063" y="12609"/>
                  </a:lnTo>
                  <a:lnTo>
                    <a:pt x="1063" y="11304"/>
                  </a:lnTo>
                  <a:lnTo>
                    <a:pt x="1417" y="10000"/>
                  </a:lnTo>
                  <a:lnTo>
                    <a:pt x="1417" y="9130"/>
                  </a:lnTo>
                  <a:lnTo>
                    <a:pt x="1770" y="8261"/>
                  </a:lnTo>
                  <a:lnTo>
                    <a:pt x="2124" y="6957"/>
                  </a:lnTo>
                  <a:lnTo>
                    <a:pt x="2832" y="6087"/>
                  </a:lnTo>
                  <a:lnTo>
                    <a:pt x="3186" y="5217"/>
                  </a:lnTo>
                  <a:lnTo>
                    <a:pt x="3894" y="4783"/>
                  </a:lnTo>
                  <a:lnTo>
                    <a:pt x="4602" y="3913"/>
                  </a:lnTo>
                  <a:lnTo>
                    <a:pt x="5310" y="3043"/>
                  </a:lnTo>
                  <a:lnTo>
                    <a:pt x="6018" y="2609"/>
                  </a:lnTo>
                  <a:lnTo>
                    <a:pt x="6726" y="2174"/>
                  </a:lnTo>
                  <a:lnTo>
                    <a:pt x="7434" y="1739"/>
                  </a:lnTo>
                  <a:lnTo>
                    <a:pt x="8496" y="1739"/>
                  </a:lnTo>
                  <a:lnTo>
                    <a:pt x="9558" y="1304"/>
                  </a:lnTo>
                  <a:lnTo>
                    <a:pt x="10266" y="1304"/>
                  </a:lnTo>
                  <a:lnTo>
                    <a:pt x="10266" y="0"/>
                  </a:lnTo>
                  <a:close/>
                </a:path>
              </a:pathLst>
            </a:custGeom>
            <a:solidFill>
              <a:srgbClr val="000000"/>
            </a:solidFill>
            <a:ln>
              <a:noFill/>
            </a:ln>
          </p:spPr>
          <p:txBody>
            <a:bodyPr lIns="91425" tIns="91425" rIns="91425" bIns="91425" anchor="ctr" anchorCtr="0">
              <a:noAutofit/>
            </a:bodyPr>
            <a:lstStyle/>
            <a:p>
              <a:endParaRPr/>
            </a:p>
          </p:txBody>
        </p:sp>
        <p:sp>
          <p:nvSpPr>
            <p:cNvPr id="121" name="Shape 121"/>
            <p:cNvSpPr/>
            <p:nvPr/>
          </p:nvSpPr>
          <p:spPr>
            <a:xfrm>
              <a:off x="1212375" y="1815200"/>
              <a:ext cx="256675" cy="315250"/>
            </a:xfrm>
            <a:custGeom>
              <a:avLst/>
              <a:gdLst/>
              <a:ahLst/>
              <a:cxnLst/>
              <a:rect l="0" t="0" r="0" b="0"/>
              <a:pathLst>
                <a:path w="10267" h="12610" extrusionOk="0">
                  <a:moveTo>
                    <a:pt x="1" y="1"/>
                  </a:moveTo>
                  <a:lnTo>
                    <a:pt x="355" y="1305"/>
                  </a:lnTo>
                  <a:lnTo>
                    <a:pt x="355" y="2609"/>
                  </a:lnTo>
                  <a:lnTo>
                    <a:pt x="709" y="3479"/>
                  </a:lnTo>
                  <a:lnTo>
                    <a:pt x="1063" y="4783"/>
                  </a:lnTo>
                  <a:lnTo>
                    <a:pt x="1417" y="5653"/>
                  </a:lnTo>
                  <a:lnTo>
                    <a:pt x="1770" y="6957"/>
                  </a:lnTo>
                  <a:lnTo>
                    <a:pt x="2478" y="7827"/>
                  </a:lnTo>
                  <a:lnTo>
                    <a:pt x="3186" y="8696"/>
                  </a:lnTo>
                  <a:lnTo>
                    <a:pt x="3894" y="9566"/>
                  </a:lnTo>
                  <a:lnTo>
                    <a:pt x="4602" y="10435"/>
                  </a:lnTo>
                  <a:lnTo>
                    <a:pt x="5310" y="10870"/>
                  </a:lnTo>
                  <a:lnTo>
                    <a:pt x="6372" y="11305"/>
                  </a:lnTo>
                  <a:lnTo>
                    <a:pt x="7434" y="11740"/>
                  </a:lnTo>
                  <a:lnTo>
                    <a:pt x="8142" y="12175"/>
                  </a:lnTo>
                  <a:lnTo>
                    <a:pt x="9204" y="12175"/>
                  </a:lnTo>
                  <a:lnTo>
                    <a:pt x="10266" y="12609"/>
                  </a:lnTo>
                  <a:lnTo>
                    <a:pt x="10266" y="11305"/>
                  </a:lnTo>
                  <a:lnTo>
                    <a:pt x="9558" y="11305"/>
                  </a:lnTo>
                  <a:lnTo>
                    <a:pt x="8496" y="10870"/>
                  </a:lnTo>
                  <a:lnTo>
                    <a:pt x="7434" y="10870"/>
                  </a:lnTo>
                  <a:lnTo>
                    <a:pt x="6726" y="10435"/>
                  </a:lnTo>
                  <a:lnTo>
                    <a:pt x="6018" y="10001"/>
                  </a:lnTo>
                  <a:lnTo>
                    <a:pt x="5310" y="9131"/>
                  </a:lnTo>
                  <a:lnTo>
                    <a:pt x="4602" y="8696"/>
                  </a:lnTo>
                  <a:lnTo>
                    <a:pt x="3894" y="7827"/>
                  </a:lnTo>
                  <a:lnTo>
                    <a:pt x="3186" y="6957"/>
                  </a:lnTo>
                  <a:lnTo>
                    <a:pt x="2832" y="6088"/>
                  </a:lnTo>
                  <a:lnTo>
                    <a:pt x="2124" y="5218"/>
                  </a:lnTo>
                  <a:lnTo>
                    <a:pt x="1770" y="4349"/>
                  </a:lnTo>
                  <a:lnTo>
                    <a:pt x="1417" y="3479"/>
                  </a:lnTo>
                  <a:lnTo>
                    <a:pt x="1417" y="2175"/>
                  </a:lnTo>
                  <a:lnTo>
                    <a:pt x="1063" y="870"/>
                  </a:lnTo>
                  <a:lnTo>
                    <a:pt x="1063" y="1"/>
                  </a:lnTo>
                  <a:close/>
                </a:path>
              </a:pathLst>
            </a:custGeom>
            <a:solidFill>
              <a:srgbClr val="000000"/>
            </a:solidFill>
            <a:ln>
              <a:noFill/>
            </a:ln>
          </p:spPr>
          <p:txBody>
            <a:bodyPr lIns="91425" tIns="91425" rIns="91425" bIns="91425" anchor="ctr" anchorCtr="0">
              <a:noAutofit/>
            </a:bodyPr>
            <a:lstStyle/>
            <a:p>
              <a:endParaRPr/>
            </a:p>
          </p:txBody>
        </p:sp>
        <p:sp>
          <p:nvSpPr>
            <p:cNvPr id="122" name="Shape 122"/>
            <p:cNvSpPr/>
            <p:nvPr/>
          </p:nvSpPr>
          <p:spPr>
            <a:xfrm>
              <a:off x="1318575" y="1630425"/>
              <a:ext cx="300900" cy="369575"/>
            </a:xfrm>
            <a:custGeom>
              <a:avLst/>
              <a:gdLst/>
              <a:ahLst/>
              <a:cxnLst/>
              <a:rect l="0" t="0" r="0" b="0"/>
              <a:pathLst>
                <a:path w="12036" h="14783" extrusionOk="0">
                  <a:moveTo>
                    <a:pt x="6018" y="14783"/>
                  </a:moveTo>
                  <a:lnTo>
                    <a:pt x="7434" y="14348"/>
                  </a:lnTo>
                  <a:lnTo>
                    <a:pt x="8496" y="13913"/>
                  </a:lnTo>
                  <a:lnTo>
                    <a:pt x="9558" y="13479"/>
                  </a:lnTo>
                  <a:lnTo>
                    <a:pt x="10266" y="12609"/>
                  </a:lnTo>
                  <a:lnTo>
                    <a:pt x="10974" y="11305"/>
                  </a:lnTo>
                  <a:lnTo>
                    <a:pt x="11682" y="10000"/>
                  </a:lnTo>
                  <a:lnTo>
                    <a:pt x="12036" y="8696"/>
                  </a:lnTo>
                  <a:lnTo>
                    <a:pt x="12036" y="7392"/>
                  </a:lnTo>
                  <a:lnTo>
                    <a:pt x="12036" y="5653"/>
                  </a:lnTo>
                  <a:lnTo>
                    <a:pt x="11682" y="4348"/>
                  </a:lnTo>
                  <a:lnTo>
                    <a:pt x="10974" y="3044"/>
                  </a:lnTo>
                  <a:lnTo>
                    <a:pt x="10266" y="2174"/>
                  </a:lnTo>
                  <a:lnTo>
                    <a:pt x="9558" y="1305"/>
                  </a:lnTo>
                  <a:lnTo>
                    <a:pt x="8496" y="435"/>
                  </a:lnTo>
                  <a:lnTo>
                    <a:pt x="7434" y="0"/>
                  </a:lnTo>
                  <a:lnTo>
                    <a:pt x="6018" y="0"/>
                  </a:lnTo>
                  <a:lnTo>
                    <a:pt x="4956" y="0"/>
                  </a:lnTo>
                  <a:lnTo>
                    <a:pt x="3540" y="435"/>
                  </a:lnTo>
                  <a:lnTo>
                    <a:pt x="2832" y="1305"/>
                  </a:lnTo>
                  <a:lnTo>
                    <a:pt x="1770" y="2174"/>
                  </a:lnTo>
                  <a:lnTo>
                    <a:pt x="1062" y="3044"/>
                  </a:lnTo>
                  <a:lnTo>
                    <a:pt x="354" y="4348"/>
                  </a:lnTo>
                  <a:lnTo>
                    <a:pt x="0" y="5653"/>
                  </a:lnTo>
                  <a:lnTo>
                    <a:pt x="0" y="7392"/>
                  </a:lnTo>
                  <a:lnTo>
                    <a:pt x="0" y="8696"/>
                  </a:lnTo>
                  <a:lnTo>
                    <a:pt x="354" y="10000"/>
                  </a:lnTo>
                  <a:lnTo>
                    <a:pt x="1062" y="11305"/>
                  </a:lnTo>
                  <a:lnTo>
                    <a:pt x="1770" y="12609"/>
                  </a:lnTo>
                  <a:lnTo>
                    <a:pt x="2832" y="13479"/>
                  </a:lnTo>
                  <a:lnTo>
                    <a:pt x="3540" y="13913"/>
                  </a:lnTo>
                  <a:lnTo>
                    <a:pt x="4956" y="14348"/>
                  </a:lnTo>
                  <a:lnTo>
                    <a:pt x="6018" y="14783"/>
                  </a:lnTo>
                  <a:close/>
                </a:path>
              </a:pathLst>
            </a:custGeom>
            <a:solidFill>
              <a:srgbClr val="FF0000"/>
            </a:solidFill>
            <a:ln>
              <a:noFill/>
            </a:ln>
          </p:spPr>
          <p:txBody>
            <a:bodyPr lIns="91425" tIns="91425" rIns="91425" bIns="91425" anchor="ctr" anchorCtr="0">
              <a:noAutofit/>
            </a:bodyPr>
            <a:lstStyle/>
            <a:p>
              <a:endParaRPr/>
            </a:p>
          </p:txBody>
        </p:sp>
        <p:sp>
          <p:nvSpPr>
            <p:cNvPr id="123" name="Shape 123"/>
            <p:cNvSpPr/>
            <p:nvPr/>
          </p:nvSpPr>
          <p:spPr>
            <a:xfrm>
              <a:off x="460175" y="2206500"/>
              <a:ext cx="345150" cy="445675"/>
            </a:xfrm>
            <a:custGeom>
              <a:avLst/>
              <a:gdLst/>
              <a:ahLst/>
              <a:cxnLst/>
              <a:rect l="0" t="0" r="0" b="0"/>
              <a:pathLst>
                <a:path w="13806" h="17827" extrusionOk="0">
                  <a:moveTo>
                    <a:pt x="4248" y="9131"/>
                  </a:moveTo>
                  <a:lnTo>
                    <a:pt x="0" y="5653"/>
                  </a:lnTo>
                  <a:lnTo>
                    <a:pt x="8496" y="1"/>
                  </a:lnTo>
                  <a:lnTo>
                    <a:pt x="12743" y="3479"/>
                  </a:lnTo>
                  <a:lnTo>
                    <a:pt x="13805" y="5653"/>
                  </a:lnTo>
                  <a:lnTo>
                    <a:pt x="13805" y="11740"/>
                  </a:lnTo>
                  <a:lnTo>
                    <a:pt x="5310" y="17827"/>
                  </a:lnTo>
                  <a:lnTo>
                    <a:pt x="5310" y="11305"/>
                  </a:lnTo>
                  <a:lnTo>
                    <a:pt x="4248" y="9131"/>
                  </a:lnTo>
                  <a:close/>
                </a:path>
              </a:pathLst>
            </a:custGeom>
            <a:solidFill>
              <a:srgbClr val="FFFFFF"/>
            </a:solidFill>
            <a:ln>
              <a:noFill/>
            </a:ln>
          </p:spPr>
          <p:txBody>
            <a:bodyPr lIns="91425" tIns="91425" rIns="91425" bIns="91425" anchor="ctr" anchorCtr="0">
              <a:noAutofit/>
            </a:bodyPr>
            <a:lstStyle/>
            <a:p>
              <a:endParaRPr/>
            </a:p>
          </p:txBody>
        </p:sp>
        <p:sp>
          <p:nvSpPr>
            <p:cNvPr id="124" name="Shape 124"/>
            <p:cNvSpPr/>
            <p:nvPr/>
          </p:nvSpPr>
          <p:spPr>
            <a:xfrm>
              <a:off x="433625" y="2336950"/>
              <a:ext cx="141600" cy="108725"/>
            </a:xfrm>
            <a:custGeom>
              <a:avLst/>
              <a:gdLst/>
              <a:ahLst/>
              <a:cxnLst/>
              <a:rect l="0" t="0" r="0" b="0"/>
              <a:pathLst>
                <a:path w="5664" h="4349" extrusionOk="0">
                  <a:moveTo>
                    <a:pt x="708" y="0"/>
                  </a:moveTo>
                  <a:lnTo>
                    <a:pt x="0" y="435"/>
                  </a:lnTo>
                  <a:lnTo>
                    <a:pt x="708" y="1305"/>
                  </a:lnTo>
                  <a:lnTo>
                    <a:pt x="4956" y="4348"/>
                  </a:lnTo>
                  <a:lnTo>
                    <a:pt x="5664" y="3479"/>
                  </a:lnTo>
                  <a:lnTo>
                    <a:pt x="1416" y="0"/>
                  </a:lnTo>
                  <a:lnTo>
                    <a:pt x="1416" y="1305"/>
                  </a:lnTo>
                  <a:lnTo>
                    <a:pt x="708" y="0"/>
                  </a:lnTo>
                  <a:close/>
                </a:path>
              </a:pathLst>
            </a:custGeom>
            <a:solidFill>
              <a:srgbClr val="000000"/>
            </a:solidFill>
            <a:ln>
              <a:noFill/>
            </a:ln>
          </p:spPr>
          <p:txBody>
            <a:bodyPr lIns="91425" tIns="91425" rIns="91425" bIns="91425" anchor="ctr" anchorCtr="0">
              <a:noAutofit/>
            </a:bodyPr>
            <a:lstStyle/>
            <a:p>
              <a:endParaRPr/>
            </a:p>
          </p:txBody>
        </p:sp>
        <p:sp>
          <p:nvSpPr>
            <p:cNvPr id="125" name="Shape 125"/>
            <p:cNvSpPr/>
            <p:nvPr/>
          </p:nvSpPr>
          <p:spPr>
            <a:xfrm>
              <a:off x="451325" y="2195650"/>
              <a:ext cx="221250" cy="173925"/>
            </a:xfrm>
            <a:custGeom>
              <a:avLst/>
              <a:gdLst/>
              <a:ahLst/>
              <a:cxnLst/>
              <a:rect l="0" t="0" r="0" b="0"/>
              <a:pathLst>
                <a:path w="8850" h="6957" extrusionOk="0">
                  <a:moveTo>
                    <a:pt x="8496" y="0"/>
                  </a:moveTo>
                  <a:lnTo>
                    <a:pt x="0" y="5652"/>
                  </a:lnTo>
                  <a:lnTo>
                    <a:pt x="708" y="6957"/>
                  </a:lnTo>
                  <a:lnTo>
                    <a:pt x="8850" y="870"/>
                  </a:lnTo>
                  <a:lnTo>
                    <a:pt x="8496" y="870"/>
                  </a:lnTo>
                  <a:lnTo>
                    <a:pt x="8850" y="0"/>
                  </a:lnTo>
                  <a:close/>
                </a:path>
              </a:pathLst>
            </a:custGeom>
            <a:solidFill>
              <a:srgbClr val="000000"/>
            </a:solidFill>
            <a:ln>
              <a:noFill/>
            </a:ln>
          </p:spPr>
          <p:txBody>
            <a:bodyPr lIns="91425" tIns="91425" rIns="91425" bIns="91425" anchor="ctr" anchorCtr="0">
              <a:noAutofit/>
            </a:bodyPr>
            <a:lstStyle/>
            <a:p>
              <a:endParaRPr/>
            </a:p>
          </p:txBody>
        </p:sp>
        <p:sp>
          <p:nvSpPr>
            <p:cNvPr id="126" name="Shape 126"/>
            <p:cNvSpPr/>
            <p:nvPr/>
          </p:nvSpPr>
          <p:spPr>
            <a:xfrm>
              <a:off x="663700" y="2195650"/>
              <a:ext cx="123925" cy="108700"/>
            </a:xfrm>
            <a:custGeom>
              <a:avLst/>
              <a:gdLst/>
              <a:ahLst/>
              <a:cxnLst/>
              <a:rect l="0" t="0" r="0" b="0"/>
              <a:pathLst>
                <a:path w="4957" h="4348" extrusionOk="0">
                  <a:moveTo>
                    <a:pt x="355" y="0"/>
                  </a:moveTo>
                  <a:lnTo>
                    <a:pt x="1" y="870"/>
                  </a:lnTo>
                  <a:lnTo>
                    <a:pt x="4248" y="4348"/>
                  </a:lnTo>
                  <a:lnTo>
                    <a:pt x="4248" y="3913"/>
                  </a:lnTo>
                  <a:lnTo>
                    <a:pt x="4956" y="3478"/>
                  </a:lnTo>
                  <a:lnTo>
                    <a:pt x="4956" y="3044"/>
                  </a:lnTo>
                  <a:lnTo>
                    <a:pt x="355" y="0"/>
                  </a:lnTo>
                  <a:close/>
                </a:path>
              </a:pathLst>
            </a:custGeom>
            <a:solidFill>
              <a:srgbClr val="000000"/>
            </a:solidFill>
            <a:ln>
              <a:noFill/>
            </a:ln>
          </p:spPr>
          <p:txBody>
            <a:bodyPr lIns="91425" tIns="91425" rIns="91425" bIns="91425" anchor="ctr" anchorCtr="0">
              <a:noAutofit/>
            </a:bodyPr>
            <a:lstStyle/>
            <a:p>
              <a:endParaRPr/>
            </a:p>
          </p:txBody>
        </p:sp>
        <p:sp>
          <p:nvSpPr>
            <p:cNvPr id="127" name="Shape 127"/>
            <p:cNvSpPr/>
            <p:nvPr/>
          </p:nvSpPr>
          <p:spPr>
            <a:xfrm>
              <a:off x="769900" y="2282600"/>
              <a:ext cx="44275" cy="76100"/>
            </a:xfrm>
            <a:custGeom>
              <a:avLst/>
              <a:gdLst/>
              <a:ahLst/>
              <a:cxnLst/>
              <a:rect l="0" t="0" r="0" b="0"/>
              <a:pathLst>
                <a:path w="1771" h="3044" extrusionOk="0">
                  <a:moveTo>
                    <a:pt x="708" y="0"/>
                  </a:moveTo>
                  <a:lnTo>
                    <a:pt x="0" y="435"/>
                  </a:lnTo>
                  <a:lnTo>
                    <a:pt x="885" y="2609"/>
                  </a:lnTo>
                  <a:lnTo>
                    <a:pt x="1770" y="2609"/>
                  </a:lnTo>
                  <a:lnTo>
                    <a:pt x="1770" y="2174"/>
                  </a:lnTo>
                  <a:lnTo>
                    <a:pt x="708" y="0"/>
                  </a:lnTo>
                  <a:close/>
                  <a:moveTo>
                    <a:pt x="708" y="2609"/>
                  </a:moveTo>
                  <a:lnTo>
                    <a:pt x="1062" y="3044"/>
                  </a:lnTo>
                  <a:lnTo>
                    <a:pt x="1062" y="3044"/>
                  </a:lnTo>
                  <a:lnTo>
                    <a:pt x="885" y="2609"/>
                  </a:lnTo>
                  <a:close/>
                </a:path>
              </a:pathLst>
            </a:custGeom>
            <a:solidFill>
              <a:srgbClr val="000000"/>
            </a:solidFill>
            <a:ln>
              <a:noFill/>
            </a:ln>
          </p:spPr>
          <p:txBody>
            <a:bodyPr lIns="91425" tIns="91425" rIns="91425" bIns="91425" anchor="ctr" anchorCtr="0">
              <a:noAutofit/>
            </a:bodyPr>
            <a:lstStyle/>
            <a:p>
              <a:endParaRPr/>
            </a:p>
          </p:txBody>
        </p:sp>
        <p:sp>
          <p:nvSpPr>
            <p:cNvPr id="128" name="Shape 128"/>
            <p:cNvSpPr/>
            <p:nvPr/>
          </p:nvSpPr>
          <p:spPr>
            <a:xfrm>
              <a:off x="787600" y="2347825"/>
              <a:ext cx="26575" cy="173925"/>
            </a:xfrm>
            <a:custGeom>
              <a:avLst/>
              <a:gdLst/>
              <a:ahLst/>
              <a:cxnLst/>
              <a:rect l="0" t="0" r="0" b="0"/>
              <a:pathLst>
                <a:path w="1063" h="6957" extrusionOk="0">
                  <a:moveTo>
                    <a:pt x="0" y="0"/>
                  </a:moveTo>
                  <a:lnTo>
                    <a:pt x="354" y="6087"/>
                  </a:lnTo>
                  <a:lnTo>
                    <a:pt x="354" y="5652"/>
                  </a:lnTo>
                  <a:lnTo>
                    <a:pt x="1062" y="6957"/>
                  </a:lnTo>
                  <a:lnTo>
                    <a:pt x="1062" y="6087"/>
                  </a:lnTo>
                  <a:lnTo>
                    <a:pt x="1062" y="0"/>
                  </a:lnTo>
                  <a:close/>
                </a:path>
              </a:pathLst>
            </a:custGeom>
            <a:solidFill>
              <a:srgbClr val="000000"/>
            </a:solidFill>
            <a:ln>
              <a:noFill/>
            </a:ln>
          </p:spPr>
          <p:txBody>
            <a:bodyPr lIns="91425" tIns="91425" rIns="91425" bIns="91425" anchor="ctr" anchorCtr="0">
              <a:noAutofit/>
            </a:bodyPr>
            <a:lstStyle/>
            <a:p>
              <a:endParaRPr/>
            </a:p>
          </p:txBody>
        </p:sp>
        <p:sp>
          <p:nvSpPr>
            <p:cNvPr id="129" name="Shape 129"/>
            <p:cNvSpPr/>
            <p:nvPr/>
          </p:nvSpPr>
          <p:spPr>
            <a:xfrm>
              <a:off x="584050" y="2489125"/>
              <a:ext cx="230125" cy="184800"/>
            </a:xfrm>
            <a:custGeom>
              <a:avLst/>
              <a:gdLst/>
              <a:ahLst/>
              <a:cxnLst/>
              <a:rect l="0" t="0" r="0" b="0"/>
              <a:pathLst>
                <a:path w="9205" h="7392" extrusionOk="0">
                  <a:moveTo>
                    <a:pt x="8496" y="0"/>
                  </a:moveTo>
                  <a:lnTo>
                    <a:pt x="355" y="6087"/>
                  </a:lnTo>
                  <a:lnTo>
                    <a:pt x="1063" y="6522"/>
                  </a:lnTo>
                  <a:lnTo>
                    <a:pt x="1" y="6522"/>
                  </a:lnTo>
                  <a:lnTo>
                    <a:pt x="1" y="7392"/>
                  </a:lnTo>
                  <a:lnTo>
                    <a:pt x="709" y="6957"/>
                  </a:lnTo>
                  <a:lnTo>
                    <a:pt x="9204" y="1305"/>
                  </a:lnTo>
                  <a:lnTo>
                    <a:pt x="8496" y="0"/>
                  </a:lnTo>
                  <a:close/>
                </a:path>
              </a:pathLst>
            </a:custGeom>
            <a:solidFill>
              <a:srgbClr val="000000"/>
            </a:solidFill>
            <a:ln>
              <a:noFill/>
            </a:ln>
          </p:spPr>
          <p:txBody>
            <a:bodyPr lIns="91425" tIns="91425" rIns="91425" bIns="91425" anchor="ctr" anchorCtr="0">
              <a:noAutofit/>
            </a:bodyPr>
            <a:lstStyle/>
            <a:p>
              <a:endParaRPr/>
            </a:p>
          </p:txBody>
        </p:sp>
        <p:sp>
          <p:nvSpPr>
            <p:cNvPr id="130" name="Shape 130"/>
            <p:cNvSpPr/>
            <p:nvPr/>
          </p:nvSpPr>
          <p:spPr>
            <a:xfrm>
              <a:off x="584050" y="2489125"/>
              <a:ext cx="26575" cy="163050"/>
            </a:xfrm>
            <a:custGeom>
              <a:avLst/>
              <a:gdLst/>
              <a:ahLst/>
              <a:cxnLst/>
              <a:rect l="0" t="0" r="0" b="0"/>
              <a:pathLst>
                <a:path w="1063" h="6522" extrusionOk="0">
                  <a:moveTo>
                    <a:pt x="1" y="0"/>
                  </a:moveTo>
                  <a:lnTo>
                    <a:pt x="1" y="6522"/>
                  </a:lnTo>
                  <a:lnTo>
                    <a:pt x="1063" y="6522"/>
                  </a:lnTo>
                  <a:lnTo>
                    <a:pt x="709" y="0"/>
                  </a:lnTo>
                  <a:close/>
                </a:path>
              </a:pathLst>
            </a:custGeom>
            <a:solidFill>
              <a:srgbClr val="000000"/>
            </a:solidFill>
            <a:ln>
              <a:noFill/>
            </a:ln>
          </p:spPr>
          <p:txBody>
            <a:bodyPr lIns="91425" tIns="91425" rIns="91425" bIns="91425" anchor="ctr" anchorCtr="0">
              <a:noAutofit/>
            </a:bodyPr>
            <a:lstStyle/>
            <a:p>
              <a:endParaRPr/>
            </a:p>
          </p:txBody>
        </p:sp>
        <p:sp>
          <p:nvSpPr>
            <p:cNvPr id="131" name="Shape 131"/>
            <p:cNvSpPr/>
            <p:nvPr/>
          </p:nvSpPr>
          <p:spPr>
            <a:xfrm>
              <a:off x="566350" y="1836950"/>
              <a:ext cx="885000" cy="652200"/>
            </a:xfrm>
            <a:custGeom>
              <a:avLst/>
              <a:gdLst/>
              <a:ahLst/>
              <a:cxnLst/>
              <a:rect l="0" t="0" r="0" b="0"/>
              <a:pathLst>
                <a:path w="35400" h="26088" extrusionOk="0">
                  <a:moveTo>
                    <a:pt x="34691" y="0"/>
                  </a:moveTo>
                  <a:lnTo>
                    <a:pt x="1" y="24783"/>
                  </a:lnTo>
                  <a:lnTo>
                    <a:pt x="709" y="26087"/>
                  </a:lnTo>
                  <a:lnTo>
                    <a:pt x="35399" y="1305"/>
                  </a:lnTo>
                  <a:lnTo>
                    <a:pt x="34691" y="0"/>
                  </a:lnTo>
                  <a:close/>
                </a:path>
              </a:pathLst>
            </a:custGeom>
            <a:solidFill>
              <a:srgbClr val="000000"/>
            </a:solidFill>
            <a:ln>
              <a:noFill/>
            </a:ln>
          </p:spPr>
          <p:txBody>
            <a:bodyPr lIns="91425" tIns="91425" rIns="91425" bIns="91425" anchor="ctr" anchorCtr="0">
              <a:noAutofit/>
            </a:bodyPr>
            <a:lstStyle/>
            <a:p>
              <a:endParaRPr/>
            </a:p>
          </p:txBody>
        </p:sp>
        <p:sp>
          <p:nvSpPr>
            <p:cNvPr id="132" name="Shape 132"/>
            <p:cNvSpPr/>
            <p:nvPr/>
          </p:nvSpPr>
          <p:spPr>
            <a:xfrm>
              <a:off x="548650" y="1826075"/>
              <a:ext cx="893850" cy="641325"/>
            </a:xfrm>
            <a:custGeom>
              <a:avLst/>
              <a:gdLst/>
              <a:ahLst/>
              <a:cxnLst/>
              <a:rect l="0" t="0" r="0" b="0"/>
              <a:pathLst>
                <a:path w="35754" h="25653" extrusionOk="0">
                  <a:moveTo>
                    <a:pt x="35045" y="0"/>
                  </a:moveTo>
                  <a:lnTo>
                    <a:pt x="355" y="24783"/>
                  </a:lnTo>
                  <a:lnTo>
                    <a:pt x="1" y="24783"/>
                  </a:lnTo>
                  <a:lnTo>
                    <a:pt x="355" y="25218"/>
                  </a:lnTo>
                  <a:lnTo>
                    <a:pt x="1063" y="24783"/>
                  </a:lnTo>
                  <a:lnTo>
                    <a:pt x="1063" y="25653"/>
                  </a:lnTo>
                  <a:lnTo>
                    <a:pt x="35753" y="1305"/>
                  </a:lnTo>
                  <a:lnTo>
                    <a:pt x="35045" y="0"/>
                  </a:lnTo>
                  <a:close/>
                </a:path>
              </a:pathLst>
            </a:custGeom>
            <a:solidFill>
              <a:srgbClr val="000000"/>
            </a:solidFill>
            <a:ln>
              <a:noFill/>
            </a:ln>
          </p:spPr>
          <p:txBody>
            <a:bodyPr lIns="91425" tIns="91425" rIns="91425" bIns="91425" anchor="ctr" anchorCtr="0">
              <a:noAutofit/>
            </a:bodyPr>
            <a:lstStyle/>
            <a:p>
              <a:endParaRPr/>
            </a:p>
          </p:txBody>
        </p:sp>
        <p:sp>
          <p:nvSpPr>
            <p:cNvPr id="133" name="Shape 133"/>
            <p:cNvSpPr/>
            <p:nvPr/>
          </p:nvSpPr>
          <p:spPr>
            <a:xfrm>
              <a:off x="557500" y="2445650"/>
              <a:ext cx="35425" cy="65225"/>
            </a:xfrm>
            <a:custGeom>
              <a:avLst/>
              <a:gdLst/>
              <a:ahLst/>
              <a:cxnLst/>
              <a:rect l="0" t="0" r="0" b="0"/>
              <a:pathLst>
                <a:path w="1417" h="2609" extrusionOk="0">
                  <a:moveTo>
                    <a:pt x="709" y="0"/>
                  </a:moveTo>
                  <a:lnTo>
                    <a:pt x="1" y="435"/>
                  </a:lnTo>
                  <a:lnTo>
                    <a:pt x="355" y="1739"/>
                  </a:lnTo>
                  <a:lnTo>
                    <a:pt x="709" y="2609"/>
                  </a:lnTo>
                  <a:lnTo>
                    <a:pt x="1063" y="2174"/>
                  </a:lnTo>
                  <a:lnTo>
                    <a:pt x="709" y="870"/>
                  </a:lnTo>
                  <a:lnTo>
                    <a:pt x="1417" y="1304"/>
                  </a:lnTo>
                  <a:lnTo>
                    <a:pt x="1417" y="1304"/>
                  </a:lnTo>
                  <a:lnTo>
                    <a:pt x="709" y="0"/>
                  </a:lnTo>
                  <a:close/>
                </a:path>
              </a:pathLst>
            </a:custGeom>
            <a:solidFill>
              <a:srgbClr val="000000"/>
            </a:solidFill>
            <a:ln>
              <a:noFill/>
            </a:ln>
          </p:spPr>
          <p:txBody>
            <a:bodyPr lIns="91425" tIns="91425" rIns="91425" bIns="91425" anchor="ctr" anchorCtr="0">
              <a:noAutofit/>
            </a:bodyPr>
            <a:lstStyle/>
            <a:p>
              <a:endParaRPr/>
            </a:p>
          </p:txBody>
        </p:sp>
        <p:sp>
          <p:nvSpPr>
            <p:cNvPr id="134" name="Shape 134"/>
            <p:cNvSpPr/>
            <p:nvPr/>
          </p:nvSpPr>
          <p:spPr>
            <a:xfrm>
              <a:off x="575200" y="1858675"/>
              <a:ext cx="885000" cy="641325"/>
            </a:xfrm>
            <a:custGeom>
              <a:avLst/>
              <a:gdLst/>
              <a:ahLst/>
              <a:cxnLst/>
              <a:rect l="0" t="0" r="0" b="0"/>
              <a:pathLst>
                <a:path w="35400" h="25653" extrusionOk="0">
                  <a:moveTo>
                    <a:pt x="35045" y="1"/>
                  </a:moveTo>
                  <a:lnTo>
                    <a:pt x="1" y="24349"/>
                  </a:lnTo>
                  <a:lnTo>
                    <a:pt x="355" y="25653"/>
                  </a:lnTo>
                  <a:lnTo>
                    <a:pt x="35399" y="870"/>
                  </a:lnTo>
                  <a:lnTo>
                    <a:pt x="35045" y="436"/>
                  </a:lnTo>
                  <a:lnTo>
                    <a:pt x="35045" y="1"/>
                  </a:lnTo>
                  <a:close/>
                </a:path>
              </a:pathLst>
            </a:custGeom>
            <a:solidFill>
              <a:srgbClr val="000000"/>
            </a:solidFill>
            <a:ln>
              <a:noFill/>
            </a:ln>
          </p:spPr>
          <p:txBody>
            <a:bodyPr lIns="91425" tIns="91425" rIns="91425" bIns="91425" anchor="ctr" anchorCtr="0">
              <a:noAutofit/>
            </a:bodyPr>
            <a:lstStyle/>
            <a:p>
              <a:endParaRPr/>
            </a:p>
          </p:txBody>
        </p:sp>
        <p:sp>
          <p:nvSpPr>
            <p:cNvPr id="135" name="Shape 135"/>
            <p:cNvSpPr/>
            <p:nvPr/>
          </p:nvSpPr>
          <p:spPr>
            <a:xfrm>
              <a:off x="504400" y="2315200"/>
              <a:ext cx="115075" cy="86975"/>
            </a:xfrm>
            <a:custGeom>
              <a:avLst/>
              <a:gdLst/>
              <a:ahLst/>
              <a:cxnLst/>
              <a:rect l="0" t="0" r="0" b="0"/>
              <a:pathLst>
                <a:path w="4603" h="3479" extrusionOk="0">
                  <a:moveTo>
                    <a:pt x="4603" y="3479"/>
                  </a:moveTo>
                  <a:lnTo>
                    <a:pt x="1" y="1"/>
                  </a:lnTo>
                  <a:lnTo>
                    <a:pt x="4603" y="3479"/>
                  </a:lnTo>
                  <a:close/>
                </a:path>
              </a:pathLst>
            </a:custGeom>
            <a:solidFill>
              <a:srgbClr val="FFFFFF"/>
            </a:solidFill>
            <a:ln>
              <a:noFill/>
            </a:ln>
          </p:spPr>
          <p:txBody>
            <a:bodyPr lIns="91425" tIns="91425" rIns="91425" bIns="91425" anchor="ctr" anchorCtr="0">
              <a:noAutofit/>
            </a:bodyPr>
            <a:lstStyle/>
            <a:p>
              <a:endParaRPr/>
            </a:p>
          </p:txBody>
        </p:sp>
        <p:sp>
          <p:nvSpPr>
            <p:cNvPr id="136" name="Shape 136"/>
            <p:cNvSpPr/>
            <p:nvPr/>
          </p:nvSpPr>
          <p:spPr>
            <a:xfrm>
              <a:off x="504400" y="2304325"/>
              <a:ext cx="115075" cy="108725"/>
            </a:xfrm>
            <a:custGeom>
              <a:avLst/>
              <a:gdLst/>
              <a:ahLst/>
              <a:cxnLst/>
              <a:rect l="0" t="0" r="0" b="0"/>
              <a:pathLst>
                <a:path w="4603" h="4349" extrusionOk="0">
                  <a:moveTo>
                    <a:pt x="355" y="1"/>
                  </a:moveTo>
                  <a:lnTo>
                    <a:pt x="1" y="436"/>
                  </a:lnTo>
                  <a:lnTo>
                    <a:pt x="1" y="1305"/>
                  </a:lnTo>
                  <a:lnTo>
                    <a:pt x="4249" y="4349"/>
                  </a:lnTo>
                  <a:lnTo>
                    <a:pt x="4603" y="3479"/>
                  </a:lnTo>
                  <a:lnTo>
                    <a:pt x="355" y="1"/>
                  </a:lnTo>
                  <a:close/>
                </a:path>
              </a:pathLst>
            </a:custGeom>
            <a:solidFill>
              <a:srgbClr val="000000"/>
            </a:solidFill>
            <a:ln>
              <a:noFill/>
            </a:ln>
          </p:spPr>
          <p:txBody>
            <a:bodyPr lIns="91425" tIns="91425" rIns="91425" bIns="91425" anchor="ctr" anchorCtr="0">
              <a:noAutofit/>
            </a:bodyPr>
            <a:lstStyle/>
            <a:p>
              <a:endParaRPr/>
            </a:p>
          </p:txBody>
        </p:sp>
        <p:sp>
          <p:nvSpPr>
            <p:cNvPr id="137" name="Shape 137"/>
            <p:cNvSpPr/>
            <p:nvPr/>
          </p:nvSpPr>
          <p:spPr>
            <a:xfrm>
              <a:off x="566350" y="2282600"/>
              <a:ext cx="106225" cy="76100"/>
            </a:xfrm>
            <a:custGeom>
              <a:avLst/>
              <a:gdLst/>
              <a:ahLst/>
              <a:cxnLst/>
              <a:rect l="0" t="0" r="0" b="0"/>
              <a:pathLst>
                <a:path w="4249" h="3044" extrusionOk="0">
                  <a:moveTo>
                    <a:pt x="4249" y="3044"/>
                  </a:moveTo>
                  <a:lnTo>
                    <a:pt x="1" y="0"/>
                  </a:lnTo>
                  <a:lnTo>
                    <a:pt x="4249" y="3044"/>
                  </a:lnTo>
                  <a:close/>
                </a:path>
              </a:pathLst>
            </a:custGeom>
            <a:solidFill>
              <a:srgbClr val="FFFFFF"/>
            </a:solidFill>
            <a:ln>
              <a:noFill/>
            </a:ln>
          </p:spPr>
          <p:txBody>
            <a:bodyPr lIns="91425" tIns="91425" rIns="91425" bIns="91425" anchor="ctr" anchorCtr="0">
              <a:noAutofit/>
            </a:bodyPr>
            <a:lstStyle/>
            <a:p>
              <a:endParaRPr/>
            </a:p>
          </p:txBody>
        </p:sp>
        <p:sp>
          <p:nvSpPr>
            <p:cNvPr id="138" name="Shape 138"/>
            <p:cNvSpPr/>
            <p:nvPr/>
          </p:nvSpPr>
          <p:spPr>
            <a:xfrm>
              <a:off x="566350" y="2260850"/>
              <a:ext cx="115075" cy="108725"/>
            </a:xfrm>
            <a:custGeom>
              <a:avLst/>
              <a:gdLst/>
              <a:ahLst/>
              <a:cxnLst/>
              <a:rect l="0" t="0" r="0" b="0"/>
              <a:pathLst>
                <a:path w="4603" h="4349" extrusionOk="0">
                  <a:moveTo>
                    <a:pt x="355" y="1"/>
                  </a:moveTo>
                  <a:lnTo>
                    <a:pt x="1" y="870"/>
                  </a:lnTo>
                  <a:lnTo>
                    <a:pt x="1" y="1305"/>
                  </a:lnTo>
                  <a:lnTo>
                    <a:pt x="4249" y="4349"/>
                  </a:lnTo>
                  <a:lnTo>
                    <a:pt x="4603" y="3479"/>
                  </a:lnTo>
                  <a:lnTo>
                    <a:pt x="355" y="1"/>
                  </a:lnTo>
                  <a:close/>
                </a:path>
              </a:pathLst>
            </a:custGeom>
            <a:solidFill>
              <a:srgbClr val="000000"/>
            </a:solidFill>
            <a:ln>
              <a:noFill/>
            </a:ln>
          </p:spPr>
          <p:txBody>
            <a:bodyPr lIns="91425" tIns="91425" rIns="91425" bIns="91425" anchor="ctr" anchorCtr="0">
              <a:noAutofit/>
            </a:bodyPr>
            <a:lstStyle/>
            <a:p>
              <a:endParaRPr/>
            </a:p>
          </p:txBody>
        </p:sp>
        <p:sp>
          <p:nvSpPr>
            <p:cNvPr id="139" name="Shape 139"/>
            <p:cNvSpPr/>
            <p:nvPr/>
          </p:nvSpPr>
          <p:spPr>
            <a:xfrm>
              <a:off x="628300" y="2239125"/>
              <a:ext cx="106225" cy="76100"/>
            </a:xfrm>
            <a:custGeom>
              <a:avLst/>
              <a:gdLst/>
              <a:ahLst/>
              <a:cxnLst/>
              <a:rect l="0" t="0" r="0" b="0"/>
              <a:pathLst>
                <a:path w="4249" h="3044" extrusionOk="0">
                  <a:moveTo>
                    <a:pt x="4249" y="3044"/>
                  </a:moveTo>
                  <a:lnTo>
                    <a:pt x="1" y="0"/>
                  </a:lnTo>
                  <a:lnTo>
                    <a:pt x="4249" y="3044"/>
                  </a:lnTo>
                  <a:close/>
                </a:path>
              </a:pathLst>
            </a:custGeom>
            <a:solidFill>
              <a:srgbClr val="FFFFFF"/>
            </a:solidFill>
            <a:ln>
              <a:noFill/>
            </a:ln>
          </p:spPr>
          <p:txBody>
            <a:bodyPr lIns="91425" tIns="91425" rIns="91425" bIns="91425" anchor="ctr" anchorCtr="0">
              <a:noAutofit/>
            </a:bodyPr>
            <a:lstStyle/>
            <a:p>
              <a:endParaRPr/>
            </a:p>
          </p:txBody>
        </p:sp>
        <p:sp>
          <p:nvSpPr>
            <p:cNvPr id="140" name="Shape 140"/>
            <p:cNvSpPr/>
            <p:nvPr/>
          </p:nvSpPr>
          <p:spPr>
            <a:xfrm>
              <a:off x="619450" y="2228250"/>
              <a:ext cx="123925" cy="108725"/>
            </a:xfrm>
            <a:custGeom>
              <a:avLst/>
              <a:gdLst/>
              <a:ahLst/>
              <a:cxnLst/>
              <a:rect l="0" t="0" r="0" b="0"/>
              <a:pathLst>
                <a:path w="4957" h="4349" extrusionOk="0">
                  <a:moveTo>
                    <a:pt x="709" y="0"/>
                  </a:moveTo>
                  <a:lnTo>
                    <a:pt x="355" y="435"/>
                  </a:lnTo>
                  <a:lnTo>
                    <a:pt x="1" y="870"/>
                  </a:lnTo>
                  <a:lnTo>
                    <a:pt x="4249" y="4348"/>
                  </a:lnTo>
                  <a:lnTo>
                    <a:pt x="4957" y="3044"/>
                  </a:lnTo>
                  <a:lnTo>
                    <a:pt x="709" y="0"/>
                  </a:lnTo>
                  <a:close/>
                </a:path>
              </a:pathLst>
            </a:custGeom>
            <a:solidFill>
              <a:srgbClr val="000000"/>
            </a:solidFill>
            <a:ln>
              <a:noFill/>
            </a:ln>
          </p:spPr>
          <p:txBody>
            <a:bodyPr lIns="91425" tIns="91425" rIns="91425" bIns="91425" anchor="ctr" anchorCtr="0">
              <a:noAutofit/>
            </a:bodyPr>
            <a:lstStyle/>
            <a:p>
              <a:endParaRPr/>
            </a:p>
          </p:txBody>
        </p:sp>
        <p:sp>
          <p:nvSpPr>
            <p:cNvPr id="141" name="Shape 141"/>
            <p:cNvSpPr/>
            <p:nvPr/>
          </p:nvSpPr>
          <p:spPr>
            <a:xfrm>
              <a:off x="637150" y="2456500"/>
              <a:ext cx="8875" cy="152200"/>
            </a:xfrm>
            <a:custGeom>
              <a:avLst/>
              <a:gdLst/>
              <a:ahLst/>
              <a:cxnLst/>
              <a:rect l="0" t="0" r="0" b="0"/>
              <a:pathLst>
                <a:path w="355" h="6088" extrusionOk="0">
                  <a:moveTo>
                    <a:pt x="1" y="1"/>
                  </a:moveTo>
                  <a:lnTo>
                    <a:pt x="355" y="6088"/>
                  </a:lnTo>
                  <a:lnTo>
                    <a:pt x="1" y="1"/>
                  </a:lnTo>
                  <a:close/>
                </a:path>
              </a:pathLst>
            </a:custGeom>
            <a:solidFill>
              <a:srgbClr val="FFFFFF"/>
            </a:solidFill>
            <a:ln>
              <a:noFill/>
            </a:ln>
          </p:spPr>
          <p:txBody>
            <a:bodyPr lIns="91425" tIns="91425" rIns="91425" bIns="91425" anchor="ctr" anchorCtr="0">
              <a:noAutofit/>
            </a:bodyPr>
            <a:lstStyle/>
            <a:p>
              <a:endParaRPr/>
            </a:p>
          </p:txBody>
        </p:sp>
        <p:sp>
          <p:nvSpPr>
            <p:cNvPr id="142" name="Shape 142"/>
            <p:cNvSpPr/>
            <p:nvPr/>
          </p:nvSpPr>
          <p:spPr>
            <a:xfrm>
              <a:off x="628300" y="2456500"/>
              <a:ext cx="26575" cy="152200"/>
            </a:xfrm>
            <a:custGeom>
              <a:avLst/>
              <a:gdLst/>
              <a:ahLst/>
              <a:cxnLst/>
              <a:rect l="0" t="0" r="0" b="0"/>
              <a:pathLst>
                <a:path w="1063" h="6088" extrusionOk="0">
                  <a:moveTo>
                    <a:pt x="1" y="1"/>
                  </a:moveTo>
                  <a:lnTo>
                    <a:pt x="1" y="6088"/>
                  </a:lnTo>
                  <a:lnTo>
                    <a:pt x="1063" y="6088"/>
                  </a:lnTo>
                  <a:lnTo>
                    <a:pt x="1063" y="1"/>
                  </a:lnTo>
                  <a:close/>
                </a:path>
              </a:pathLst>
            </a:custGeom>
            <a:solidFill>
              <a:srgbClr val="000000"/>
            </a:solidFill>
            <a:ln>
              <a:noFill/>
            </a:ln>
          </p:spPr>
          <p:txBody>
            <a:bodyPr lIns="91425" tIns="91425" rIns="91425" bIns="91425" anchor="ctr" anchorCtr="0">
              <a:noAutofit/>
            </a:bodyPr>
            <a:lstStyle/>
            <a:p>
              <a:endParaRPr/>
            </a:p>
          </p:txBody>
        </p:sp>
        <p:sp>
          <p:nvSpPr>
            <p:cNvPr id="143" name="Shape 143"/>
            <p:cNvSpPr/>
            <p:nvPr/>
          </p:nvSpPr>
          <p:spPr>
            <a:xfrm>
              <a:off x="699100" y="2413025"/>
              <a:ext cx="25" cy="152200"/>
            </a:xfrm>
            <a:custGeom>
              <a:avLst/>
              <a:gdLst/>
              <a:ahLst/>
              <a:cxnLst/>
              <a:rect l="0" t="0" r="0" b="0"/>
              <a:pathLst>
                <a:path w="1" h="6088" extrusionOk="0">
                  <a:moveTo>
                    <a:pt x="1" y="1"/>
                  </a:moveTo>
                  <a:lnTo>
                    <a:pt x="1" y="6088"/>
                  </a:lnTo>
                  <a:lnTo>
                    <a:pt x="1" y="1"/>
                  </a:lnTo>
                  <a:close/>
                </a:path>
              </a:pathLst>
            </a:custGeom>
            <a:solidFill>
              <a:srgbClr val="FFFFFF"/>
            </a:solidFill>
            <a:ln>
              <a:noFill/>
            </a:ln>
          </p:spPr>
          <p:txBody>
            <a:bodyPr lIns="91425" tIns="91425" rIns="91425" bIns="91425" anchor="ctr" anchorCtr="0">
              <a:noAutofit/>
            </a:bodyPr>
            <a:lstStyle/>
            <a:p>
              <a:endParaRPr/>
            </a:p>
          </p:txBody>
        </p:sp>
        <p:sp>
          <p:nvSpPr>
            <p:cNvPr id="144" name="Shape 144"/>
            <p:cNvSpPr/>
            <p:nvPr/>
          </p:nvSpPr>
          <p:spPr>
            <a:xfrm>
              <a:off x="690250" y="2413025"/>
              <a:ext cx="26575" cy="152200"/>
            </a:xfrm>
            <a:custGeom>
              <a:avLst/>
              <a:gdLst/>
              <a:ahLst/>
              <a:cxnLst/>
              <a:rect l="0" t="0" r="0" b="0"/>
              <a:pathLst>
                <a:path w="1063" h="6088" extrusionOk="0">
                  <a:moveTo>
                    <a:pt x="1" y="1"/>
                  </a:moveTo>
                  <a:lnTo>
                    <a:pt x="1" y="6088"/>
                  </a:lnTo>
                  <a:lnTo>
                    <a:pt x="1063" y="6088"/>
                  </a:lnTo>
                  <a:lnTo>
                    <a:pt x="1063" y="1"/>
                  </a:lnTo>
                  <a:close/>
                </a:path>
              </a:pathLst>
            </a:custGeom>
            <a:solidFill>
              <a:srgbClr val="000000"/>
            </a:solidFill>
            <a:ln>
              <a:noFill/>
            </a:ln>
          </p:spPr>
          <p:txBody>
            <a:bodyPr lIns="91425" tIns="91425" rIns="91425" bIns="91425" anchor="ctr" anchorCtr="0">
              <a:noAutofit/>
            </a:bodyPr>
            <a:lstStyle/>
            <a:p>
              <a:endParaRPr/>
            </a:p>
          </p:txBody>
        </p:sp>
        <p:sp>
          <p:nvSpPr>
            <p:cNvPr id="145" name="Shape 145"/>
            <p:cNvSpPr/>
            <p:nvPr/>
          </p:nvSpPr>
          <p:spPr>
            <a:xfrm>
              <a:off x="761050" y="2369550"/>
              <a:ext cx="25" cy="163075"/>
            </a:xfrm>
            <a:custGeom>
              <a:avLst/>
              <a:gdLst/>
              <a:ahLst/>
              <a:cxnLst/>
              <a:rect l="0" t="0" r="0" b="0"/>
              <a:pathLst>
                <a:path w="1" h="6523" extrusionOk="0">
                  <a:moveTo>
                    <a:pt x="0" y="1"/>
                  </a:moveTo>
                  <a:lnTo>
                    <a:pt x="0" y="6522"/>
                  </a:lnTo>
                  <a:lnTo>
                    <a:pt x="0" y="1"/>
                  </a:lnTo>
                  <a:close/>
                </a:path>
              </a:pathLst>
            </a:custGeom>
            <a:solidFill>
              <a:srgbClr val="FFFFFF"/>
            </a:solidFill>
            <a:ln>
              <a:noFill/>
            </a:ln>
          </p:spPr>
          <p:txBody>
            <a:bodyPr lIns="91425" tIns="91425" rIns="91425" bIns="91425" anchor="ctr" anchorCtr="0">
              <a:noAutofit/>
            </a:bodyPr>
            <a:lstStyle/>
            <a:p>
              <a:endParaRPr/>
            </a:p>
          </p:txBody>
        </p:sp>
        <p:sp>
          <p:nvSpPr>
            <p:cNvPr id="146" name="Shape 146"/>
            <p:cNvSpPr/>
            <p:nvPr/>
          </p:nvSpPr>
          <p:spPr>
            <a:xfrm>
              <a:off x="752200" y="2369550"/>
              <a:ext cx="26575" cy="163075"/>
            </a:xfrm>
            <a:custGeom>
              <a:avLst/>
              <a:gdLst/>
              <a:ahLst/>
              <a:cxnLst/>
              <a:rect l="0" t="0" r="0" b="0"/>
              <a:pathLst>
                <a:path w="1063" h="6523" extrusionOk="0">
                  <a:moveTo>
                    <a:pt x="0" y="1"/>
                  </a:moveTo>
                  <a:lnTo>
                    <a:pt x="0" y="6522"/>
                  </a:lnTo>
                  <a:lnTo>
                    <a:pt x="1062" y="6522"/>
                  </a:lnTo>
                  <a:lnTo>
                    <a:pt x="1062" y="1"/>
                  </a:lnTo>
                  <a:close/>
                </a:path>
              </a:pathLst>
            </a:custGeom>
            <a:solidFill>
              <a:srgbClr val="000000"/>
            </a:solidFill>
            <a:ln>
              <a:noFill/>
            </a:ln>
          </p:spPr>
          <p:txBody>
            <a:bodyPr lIns="91425" tIns="91425" rIns="91425" bIns="91425" anchor="ctr" anchorCtr="0">
              <a:noAutofit/>
            </a:bodyPr>
            <a:lstStyle/>
            <a:p>
              <a:endParaRPr/>
            </a:p>
          </p:txBody>
        </p:sp>
        <p:sp>
          <p:nvSpPr>
            <p:cNvPr id="147" name="Shape 147"/>
            <p:cNvSpPr/>
            <p:nvPr/>
          </p:nvSpPr>
          <p:spPr>
            <a:xfrm>
              <a:off x="2654850" y="1967375"/>
              <a:ext cx="345150" cy="423950"/>
            </a:xfrm>
            <a:custGeom>
              <a:avLst/>
              <a:gdLst/>
              <a:ahLst/>
              <a:cxnLst/>
              <a:rect l="0" t="0" r="0" b="0"/>
              <a:pathLst>
                <a:path w="13806" h="16958" extrusionOk="0">
                  <a:moveTo>
                    <a:pt x="9204" y="10870"/>
                  </a:moveTo>
                  <a:lnTo>
                    <a:pt x="9912" y="16957"/>
                  </a:lnTo>
                  <a:lnTo>
                    <a:pt x="709" y="12609"/>
                  </a:lnTo>
                  <a:lnTo>
                    <a:pt x="1" y="6522"/>
                  </a:lnTo>
                  <a:lnTo>
                    <a:pt x="1063" y="3914"/>
                  </a:lnTo>
                  <a:lnTo>
                    <a:pt x="4602" y="1"/>
                  </a:lnTo>
                  <a:lnTo>
                    <a:pt x="13806" y="4348"/>
                  </a:lnTo>
                  <a:lnTo>
                    <a:pt x="9912" y="8262"/>
                  </a:lnTo>
                  <a:lnTo>
                    <a:pt x="9204" y="10870"/>
                  </a:lnTo>
                  <a:close/>
                </a:path>
              </a:pathLst>
            </a:custGeom>
            <a:solidFill>
              <a:srgbClr val="FFFFFF"/>
            </a:solidFill>
            <a:ln>
              <a:noFill/>
            </a:ln>
          </p:spPr>
          <p:txBody>
            <a:bodyPr lIns="91425" tIns="91425" rIns="91425" bIns="91425" anchor="ctr" anchorCtr="0">
              <a:noAutofit/>
            </a:bodyPr>
            <a:lstStyle/>
            <a:p>
              <a:endParaRPr/>
            </a:p>
          </p:txBody>
        </p:sp>
        <p:sp>
          <p:nvSpPr>
            <p:cNvPr id="148" name="Shape 148"/>
            <p:cNvSpPr/>
            <p:nvPr/>
          </p:nvSpPr>
          <p:spPr>
            <a:xfrm>
              <a:off x="2876100" y="2239125"/>
              <a:ext cx="44275" cy="173925"/>
            </a:xfrm>
            <a:custGeom>
              <a:avLst/>
              <a:gdLst/>
              <a:ahLst/>
              <a:cxnLst/>
              <a:rect l="0" t="0" r="0" b="0"/>
              <a:pathLst>
                <a:path w="1771" h="6957" extrusionOk="0">
                  <a:moveTo>
                    <a:pt x="0" y="0"/>
                  </a:moveTo>
                  <a:lnTo>
                    <a:pt x="708" y="6087"/>
                  </a:lnTo>
                  <a:lnTo>
                    <a:pt x="1062" y="5652"/>
                  </a:lnTo>
                  <a:lnTo>
                    <a:pt x="1062" y="5652"/>
                  </a:lnTo>
                  <a:lnTo>
                    <a:pt x="708" y="6522"/>
                  </a:lnTo>
                  <a:lnTo>
                    <a:pt x="1770" y="6957"/>
                  </a:lnTo>
                  <a:lnTo>
                    <a:pt x="1416" y="6087"/>
                  </a:lnTo>
                  <a:lnTo>
                    <a:pt x="708" y="0"/>
                  </a:lnTo>
                  <a:close/>
                </a:path>
              </a:pathLst>
            </a:custGeom>
            <a:solidFill>
              <a:srgbClr val="000000"/>
            </a:solidFill>
            <a:ln>
              <a:noFill/>
            </a:ln>
          </p:spPr>
          <p:txBody>
            <a:bodyPr lIns="91425" tIns="91425" rIns="91425" bIns="91425" anchor="ctr" anchorCtr="0">
              <a:noAutofit/>
            </a:bodyPr>
            <a:lstStyle/>
            <a:p>
              <a:endParaRPr/>
            </a:p>
          </p:txBody>
        </p:sp>
        <p:sp>
          <p:nvSpPr>
            <p:cNvPr id="149" name="Shape 149"/>
            <p:cNvSpPr/>
            <p:nvPr/>
          </p:nvSpPr>
          <p:spPr>
            <a:xfrm>
              <a:off x="2663700" y="2271725"/>
              <a:ext cx="238975" cy="130450"/>
            </a:xfrm>
            <a:custGeom>
              <a:avLst/>
              <a:gdLst/>
              <a:ahLst/>
              <a:cxnLst/>
              <a:rect l="0" t="0" r="0" b="0"/>
              <a:pathLst>
                <a:path w="9559" h="5218" extrusionOk="0">
                  <a:moveTo>
                    <a:pt x="709" y="1"/>
                  </a:moveTo>
                  <a:lnTo>
                    <a:pt x="1063" y="435"/>
                  </a:lnTo>
                  <a:lnTo>
                    <a:pt x="1" y="435"/>
                  </a:lnTo>
                  <a:lnTo>
                    <a:pt x="1" y="870"/>
                  </a:lnTo>
                  <a:lnTo>
                    <a:pt x="355" y="1305"/>
                  </a:lnTo>
                  <a:lnTo>
                    <a:pt x="9204" y="5218"/>
                  </a:lnTo>
                  <a:lnTo>
                    <a:pt x="9558" y="4348"/>
                  </a:lnTo>
                  <a:lnTo>
                    <a:pt x="709" y="1"/>
                  </a:lnTo>
                  <a:close/>
                </a:path>
              </a:pathLst>
            </a:custGeom>
            <a:solidFill>
              <a:srgbClr val="000000"/>
            </a:solidFill>
            <a:ln>
              <a:noFill/>
            </a:ln>
          </p:spPr>
          <p:txBody>
            <a:bodyPr lIns="91425" tIns="91425" rIns="91425" bIns="91425" anchor="ctr" anchorCtr="0">
              <a:noAutofit/>
            </a:bodyPr>
            <a:lstStyle/>
            <a:p>
              <a:endParaRPr/>
            </a:p>
          </p:txBody>
        </p:sp>
        <p:sp>
          <p:nvSpPr>
            <p:cNvPr id="150" name="Shape 150"/>
            <p:cNvSpPr/>
            <p:nvPr/>
          </p:nvSpPr>
          <p:spPr>
            <a:xfrm>
              <a:off x="2646000" y="2130425"/>
              <a:ext cx="44275" cy="152200"/>
            </a:xfrm>
            <a:custGeom>
              <a:avLst/>
              <a:gdLst/>
              <a:ahLst/>
              <a:cxnLst/>
              <a:rect l="0" t="0" r="0" b="0"/>
              <a:pathLst>
                <a:path w="1771" h="6088" extrusionOk="0">
                  <a:moveTo>
                    <a:pt x="1" y="0"/>
                  </a:moveTo>
                  <a:lnTo>
                    <a:pt x="709" y="6087"/>
                  </a:lnTo>
                  <a:lnTo>
                    <a:pt x="1771" y="6087"/>
                  </a:lnTo>
                  <a:lnTo>
                    <a:pt x="1063" y="0"/>
                  </a:lnTo>
                  <a:lnTo>
                    <a:pt x="1063" y="435"/>
                  </a:lnTo>
                  <a:lnTo>
                    <a:pt x="1" y="0"/>
                  </a:lnTo>
                  <a:close/>
                </a:path>
              </a:pathLst>
            </a:custGeom>
            <a:solidFill>
              <a:srgbClr val="000000"/>
            </a:solidFill>
            <a:ln>
              <a:noFill/>
            </a:ln>
          </p:spPr>
          <p:txBody>
            <a:bodyPr lIns="91425" tIns="91425" rIns="91425" bIns="91425" anchor="ctr" anchorCtr="0">
              <a:noAutofit/>
            </a:bodyPr>
            <a:lstStyle/>
            <a:p>
              <a:endParaRPr/>
            </a:p>
          </p:txBody>
        </p:sp>
        <p:sp>
          <p:nvSpPr>
            <p:cNvPr id="151" name="Shape 151"/>
            <p:cNvSpPr/>
            <p:nvPr/>
          </p:nvSpPr>
          <p:spPr>
            <a:xfrm>
              <a:off x="2646000" y="2054325"/>
              <a:ext cx="44275" cy="87000"/>
            </a:xfrm>
            <a:custGeom>
              <a:avLst/>
              <a:gdLst/>
              <a:ahLst/>
              <a:cxnLst/>
              <a:rect l="0" t="0" r="0" b="0"/>
              <a:pathLst>
                <a:path w="1771" h="3480" extrusionOk="0">
                  <a:moveTo>
                    <a:pt x="1063" y="1"/>
                  </a:moveTo>
                  <a:lnTo>
                    <a:pt x="709" y="436"/>
                  </a:lnTo>
                  <a:lnTo>
                    <a:pt x="1" y="3044"/>
                  </a:lnTo>
                  <a:lnTo>
                    <a:pt x="1063" y="3479"/>
                  </a:lnTo>
                  <a:lnTo>
                    <a:pt x="1771" y="870"/>
                  </a:lnTo>
                  <a:lnTo>
                    <a:pt x="1417" y="870"/>
                  </a:lnTo>
                  <a:lnTo>
                    <a:pt x="1063" y="1"/>
                  </a:lnTo>
                  <a:close/>
                </a:path>
              </a:pathLst>
            </a:custGeom>
            <a:solidFill>
              <a:srgbClr val="000000"/>
            </a:solidFill>
            <a:ln>
              <a:noFill/>
            </a:ln>
          </p:spPr>
          <p:txBody>
            <a:bodyPr lIns="91425" tIns="91425" rIns="91425" bIns="91425" anchor="ctr" anchorCtr="0">
              <a:noAutofit/>
            </a:bodyPr>
            <a:lstStyle/>
            <a:p>
              <a:endParaRPr/>
            </a:p>
          </p:txBody>
        </p:sp>
        <p:sp>
          <p:nvSpPr>
            <p:cNvPr id="152" name="Shape 152"/>
            <p:cNvSpPr/>
            <p:nvPr/>
          </p:nvSpPr>
          <p:spPr>
            <a:xfrm>
              <a:off x="2672550" y="1945650"/>
              <a:ext cx="106225" cy="130450"/>
            </a:xfrm>
            <a:custGeom>
              <a:avLst/>
              <a:gdLst/>
              <a:ahLst/>
              <a:cxnLst/>
              <a:rect l="0" t="0" r="0" b="0"/>
              <a:pathLst>
                <a:path w="4249" h="5218" extrusionOk="0">
                  <a:moveTo>
                    <a:pt x="3894" y="0"/>
                  </a:moveTo>
                  <a:lnTo>
                    <a:pt x="3894" y="435"/>
                  </a:lnTo>
                  <a:lnTo>
                    <a:pt x="1" y="4348"/>
                  </a:lnTo>
                  <a:lnTo>
                    <a:pt x="355" y="5217"/>
                  </a:lnTo>
                  <a:lnTo>
                    <a:pt x="4248" y="1304"/>
                  </a:lnTo>
                  <a:lnTo>
                    <a:pt x="3894" y="1304"/>
                  </a:lnTo>
                  <a:lnTo>
                    <a:pt x="4248" y="435"/>
                  </a:lnTo>
                  <a:lnTo>
                    <a:pt x="3894" y="0"/>
                  </a:lnTo>
                  <a:close/>
                </a:path>
              </a:pathLst>
            </a:custGeom>
            <a:solidFill>
              <a:srgbClr val="000000"/>
            </a:solidFill>
            <a:ln>
              <a:noFill/>
            </a:ln>
          </p:spPr>
          <p:txBody>
            <a:bodyPr lIns="91425" tIns="91425" rIns="91425" bIns="91425" anchor="ctr" anchorCtr="0">
              <a:noAutofit/>
            </a:bodyPr>
            <a:lstStyle/>
            <a:p>
              <a:endParaRPr/>
            </a:p>
          </p:txBody>
        </p:sp>
        <p:sp>
          <p:nvSpPr>
            <p:cNvPr id="153" name="Shape 153"/>
            <p:cNvSpPr/>
            <p:nvPr/>
          </p:nvSpPr>
          <p:spPr>
            <a:xfrm>
              <a:off x="2769900" y="1956500"/>
              <a:ext cx="256650" cy="130475"/>
            </a:xfrm>
            <a:custGeom>
              <a:avLst/>
              <a:gdLst/>
              <a:ahLst/>
              <a:cxnLst/>
              <a:rect l="0" t="0" r="0" b="0"/>
              <a:pathLst>
                <a:path w="10266" h="5219" extrusionOk="0">
                  <a:moveTo>
                    <a:pt x="354" y="1"/>
                  </a:moveTo>
                  <a:lnTo>
                    <a:pt x="0" y="870"/>
                  </a:lnTo>
                  <a:lnTo>
                    <a:pt x="9204" y="5218"/>
                  </a:lnTo>
                  <a:lnTo>
                    <a:pt x="9204" y="5218"/>
                  </a:lnTo>
                  <a:lnTo>
                    <a:pt x="8850" y="4349"/>
                  </a:lnTo>
                  <a:lnTo>
                    <a:pt x="9558" y="5218"/>
                  </a:lnTo>
                  <a:lnTo>
                    <a:pt x="10266" y="4349"/>
                  </a:lnTo>
                  <a:lnTo>
                    <a:pt x="9204" y="3914"/>
                  </a:lnTo>
                  <a:lnTo>
                    <a:pt x="354" y="1"/>
                  </a:lnTo>
                  <a:close/>
                </a:path>
              </a:pathLst>
            </a:custGeom>
            <a:solidFill>
              <a:srgbClr val="000000"/>
            </a:solidFill>
            <a:ln>
              <a:noFill/>
            </a:ln>
          </p:spPr>
          <p:txBody>
            <a:bodyPr lIns="91425" tIns="91425" rIns="91425" bIns="91425" anchor="ctr" anchorCtr="0">
              <a:noAutofit/>
            </a:bodyPr>
            <a:lstStyle/>
            <a:p>
              <a:endParaRPr/>
            </a:p>
          </p:txBody>
        </p:sp>
        <p:sp>
          <p:nvSpPr>
            <p:cNvPr id="154" name="Shape 154"/>
            <p:cNvSpPr/>
            <p:nvPr/>
          </p:nvSpPr>
          <p:spPr>
            <a:xfrm>
              <a:off x="2893800" y="2065200"/>
              <a:ext cx="115050" cy="119600"/>
            </a:xfrm>
            <a:custGeom>
              <a:avLst/>
              <a:gdLst/>
              <a:ahLst/>
              <a:cxnLst/>
              <a:rect l="0" t="0" r="0" b="0"/>
              <a:pathLst>
                <a:path w="4602" h="4784" extrusionOk="0">
                  <a:moveTo>
                    <a:pt x="3894" y="1"/>
                  </a:moveTo>
                  <a:lnTo>
                    <a:pt x="0" y="3914"/>
                  </a:lnTo>
                  <a:lnTo>
                    <a:pt x="354" y="4349"/>
                  </a:lnTo>
                  <a:lnTo>
                    <a:pt x="708" y="4783"/>
                  </a:lnTo>
                  <a:lnTo>
                    <a:pt x="4602" y="870"/>
                  </a:lnTo>
                  <a:lnTo>
                    <a:pt x="3894" y="1"/>
                  </a:lnTo>
                  <a:close/>
                </a:path>
              </a:pathLst>
            </a:custGeom>
            <a:solidFill>
              <a:srgbClr val="000000"/>
            </a:solidFill>
            <a:ln>
              <a:noFill/>
            </a:ln>
          </p:spPr>
          <p:txBody>
            <a:bodyPr lIns="91425" tIns="91425" rIns="91425" bIns="91425" anchor="ctr" anchorCtr="0">
              <a:noAutofit/>
            </a:bodyPr>
            <a:lstStyle/>
            <a:p>
              <a:endParaRPr/>
            </a:p>
          </p:txBody>
        </p:sp>
        <p:sp>
          <p:nvSpPr>
            <p:cNvPr id="155" name="Shape 155"/>
            <p:cNvSpPr/>
            <p:nvPr/>
          </p:nvSpPr>
          <p:spPr>
            <a:xfrm>
              <a:off x="1955750" y="1771725"/>
              <a:ext cx="946925" cy="456550"/>
            </a:xfrm>
            <a:custGeom>
              <a:avLst/>
              <a:gdLst/>
              <a:ahLst/>
              <a:cxnLst/>
              <a:rect l="0" t="0" r="0" b="0"/>
              <a:pathLst>
                <a:path w="37877" h="18262" extrusionOk="0">
                  <a:moveTo>
                    <a:pt x="0" y="1305"/>
                  </a:moveTo>
                  <a:lnTo>
                    <a:pt x="37522" y="18261"/>
                  </a:lnTo>
                  <a:lnTo>
                    <a:pt x="37876" y="16957"/>
                  </a:lnTo>
                  <a:lnTo>
                    <a:pt x="354" y="1"/>
                  </a:lnTo>
                  <a:lnTo>
                    <a:pt x="0" y="1305"/>
                  </a:lnTo>
                  <a:close/>
                </a:path>
              </a:pathLst>
            </a:custGeom>
            <a:solidFill>
              <a:srgbClr val="000000"/>
            </a:solidFill>
            <a:ln>
              <a:noFill/>
            </a:ln>
          </p:spPr>
          <p:txBody>
            <a:bodyPr lIns="91425" tIns="91425" rIns="91425" bIns="91425" anchor="ctr" anchorCtr="0">
              <a:noAutofit/>
            </a:bodyPr>
            <a:lstStyle/>
            <a:p>
              <a:endParaRPr/>
            </a:p>
          </p:txBody>
        </p:sp>
        <p:sp>
          <p:nvSpPr>
            <p:cNvPr id="156" name="Shape 156"/>
            <p:cNvSpPr/>
            <p:nvPr/>
          </p:nvSpPr>
          <p:spPr>
            <a:xfrm>
              <a:off x="1955750" y="1793475"/>
              <a:ext cx="955775" cy="445675"/>
            </a:xfrm>
            <a:custGeom>
              <a:avLst/>
              <a:gdLst/>
              <a:ahLst/>
              <a:cxnLst/>
              <a:rect l="0" t="0" r="0" b="0"/>
              <a:pathLst>
                <a:path w="38231" h="17827" extrusionOk="0">
                  <a:moveTo>
                    <a:pt x="354" y="0"/>
                  </a:moveTo>
                  <a:lnTo>
                    <a:pt x="0" y="870"/>
                  </a:lnTo>
                  <a:lnTo>
                    <a:pt x="37522" y="17826"/>
                  </a:lnTo>
                  <a:lnTo>
                    <a:pt x="37876" y="17826"/>
                  </a:lnTo>
                  <a:lnTo>
                    <a:pt x="38230" y="17391"/>
                  </a:lnTo>
                  <a:lnTo>
                    <a:pt x="37168" y="16957"/>
                  </a:lnTo>
                  <a:lnTo>
                    <a:pt x="37876" y="16522"/>
                  </a:lnTo>
                  <a:lnTo>
                    <a:pt x="354" y="0"/>
                  </a:lnTo>
                  <a:close/>
                </a:path>
              </a:pathLst>
            </a:custGeom>
            <a:solidFill>
              <a:srgbClr val="000000"/>
            </a:solidFill>
            <a:ln>
              <a:noFill/>
            </a:ln>
          </p:spPr>
          <p:txBody>
            <a:bodyPr lIns="91425" tIns="91425" rIns="91425" bIns="91425" anchor="ctr" anchorCtr="0">
              <a:noAutofit/>
            </a:bodyPr>
            <a:lstStyle/>
            <a:p>
              <a:endParaRPr/>
            </a:p>
          </p:txBody>
        </p:sp>
        <p:sp>
          <p:nvSpPr>
            <p:cNvPr id="157" name="Shape 157"/>
            <p:cNvSpPr/>
            <p:nvPr/>
          </p:nvSpPr>
          <p:spPr>
            <a:xfrm>
              <a:off x="2884950" y="2173900"/>
              <a:ext cx="35425" cy="54375"/>
            </a:xfrm>
            <a:custGeom>
              <a:avLst/>
              <a:gdLst/>
              <a:ahLst/>
              <a:cxnLst/>
              <a:rect l="0" t="0" r="0" b="0"/>
              <a:pathLst>
                <a:path w="1417" h="2175" extrusionOk="0">
                  <a:moveTo>
                    <a:pt x="1062" y="1"/>
                  </a:moveTo>
                  <a:lnTo>
                    <a:pt x="708" y="1305"/>
                  </a:lnTo>
                  <a:lnTo>
                    <a:pt x="354" y="435"/>
                  </a:lnTo>
                  <a:lnTo>
                    <a:pt x="0" y="1740"/>
                  </a:lnTo>
                  <a:lnTo>
                    <a:pt x="1062" y="2174"/>
                  </a:lnTo>
                  <a:lnTo>
                    <a:pt x="1416" y="870"/>
                  </a:lnTo>
                  <a:lnTo>
                    <a:pt x="1416" y="435"/>
                  </a:lnTo>
                  <a:lnTo>
                    <a:pt x="1062" y="1"/>
                  </a:lnTo>
                  <a:close/>
                </a:path>
              </a:pathLst>
            </a:custGeom>
            <a:solidFill>
              <a:srgbClr val="000000"/>
            </a:solidFill>
            <a:ln>
              <a:noFill/>
            </a:ln>
          </p:spPr>
          <p:txBody>
            <a:bodyPr lIns="91425" tIns="91425" rIns="91425" bIns="91425" anchor="ctr" anchorCtr="0">
              <a:noAutofit/>
            </a:bodyPr>
            <a:lstStyle/>
            <a:p>
              <a:endParaRPr/>
            </a:p>
          </p:txBody>
        </p:sp>
        <p:sp>
          <p:nvSpPr>
            <p:cNvPr id="158" name="Shape 158"/>
            <p:cNvSpPr/>
            <p:nvPr/>
          </p:nvSpPr>
          <p:spPr>
            <a:xfrm>
              <a:off x="1955750" y="1750000"/>
              <a:ext cx="955775" cy="456525"/>
            </a:xfrm>
            <a:custGeom>
              <a:avLst/>
              <a:gdLst/>
              <a:ahLst/>
              <a:cxnLst/>
              <a:rect l="0" t="0" r="0" b="0"/>
              <a:pathLst>
                <a:path w="38231" h="18261" extrusionOk="0">
                  <a:moveTo>
                    <a:pt x="354" y="0"/>
                  </a:moveTo>
                  <a:lnTo>
                    <a:pt x="354" y="870"/>
                  </a:lnTo>
                  <a:lnTo>
                    <a:pt x="0" y="1304"/>
                  </a:lnTo>
                  <a:lnTo>
                    <a:pt x="37876" y="18261"/>
                  </a:lnTo>
                  <a:lnTo>
                    <a:pt x="38230" y="16957"/>
                  </a:lnTo>
                  <a:lnTo>
                    <a:pt x="354" y="0"/>
                  </a:lnTo>
                  <a:close/>
                </a:path>
              </a:pathLst>
            </a:custGeom>
            <a:solidFill>
              <a:srgbClr val="000000"/>
            </a:solidFill>
            <a:ln>
              <a:noFill/>
            </a:ln>
          </p:spPr>
          <p:txBody>
            <a:bodyPr lIns="91425" tIns="91425" rIns="91425" bIns="91425" anchor="ctr" anchorCtr="0">
              <a:noAutofit/>
            </a:bodyPr>
            <a:lstStyle/>
            <a:p>
              <a:endParaRPr/>
            </a:p>
          </p:txBody>
        </p:sp>
        <p:sp>
          <p:nvSpPr>
            <p:cNvPr id="159" name="Shape 159"/>
            <p:cNvSpPr/>
            <p:nvPr/>
          </p:nvSpPr>
          <p:spPr>
            <a:xfrm>
              <a:off x="2831850" y="2206500"/>
              <a:ext cx="17725" cy="163075"/>
            </a:xfrm>
            <a:custGeom>
              <a:avLst/>
              <a:gdLst/>
              <a:ahLst/>
              <a:cxnLst/>
              <a:rect l="0" t="0" r="0" b="0"/>
              <a:pathLst>
                <a:path w="709" h="6523" extrusionOk="0">
                  <a:moveTo>
                    <a:pt x="0" y="1"/>
                  </a:moveTo>
                  <a:lnTo>
                    <a:pt x="708" y="6523"/>
                  </a:lnTo>
                  <a:lnTo>
                    <a:pt x="0" y="1"/>
                  </a:lnTo>
                  <a:close/>
                </a:path>
              </a:pathLst>
            </a:custGeom>
            <a:solidFill>
              <a:srgbClr val="FFFFFF"/>
            </a:solidFill>
            <a:ln>
              <a:noFill/>
            </a:ln>
          </p:spPr>
          <p:txBody>
            <a:bodyPr lIns="91425" tIns="91425" rIns="91425" bIns="91425" anchor="ctr" anchorCtr="0">
              <a:noAutofit/>
            </a:bodyPr>
            <a:lstStyle/>
            <a:p>
              <a:endParaRPr/>
            </a:p>
          </p:txBody>
        </p:sp>
        <p:sp>
          <p:nvSpPr>
            <p:cNvPr id="160" name="Shape 160"/>
            <p:cNvSpPr/>
            <p:nvPr/>
          </p:nvSpPr>
          <p:spPr>
            <a:xfrm>
              <a:off x="2823000" y="2206500"/>
              <a:ext cx="35425" cy="163075"/>
            </a:xfrm>
            <a:custGeom>
              <a:avLst/>
              <a:gdLst/>
              <a:ahLst/>
              <a:cxnLst/>
              <a:rect l="0" t="0" r="0" b="0"/>
              <a:pathLst>
                <a:path w="1417" h="6523" extrusionOk="0">
                  <a:moveTo>
                    <a:pt x="0" y="1"/>
                  </a:moveTo>
                  <a:lnTo>
                    <a:pt x="708" y="6523"/>
                  </a:lnTo>
                  <a:lnTo>
                    <a:pt x="1416" y="6523"/>
                  </a:lnTo>
                  <a:lnTo>
                    <a:pt x="708" y="1"/>
                  </a:lnTo>
                  <a:close/>
                </a:path>
              </a:pathLst>
            </a:custGeom>
            <a:solidFill>
              <a:srgbClr val="000000"/>
            </a:solidFill>
            <a:ln>
              <a:noFill/>
            </a:ln>
          </p:spPr>
          <p:txBody>
            <a:bodyPr lIns="91425" tIns="91425" rIns="91425" bIns="91425" anchor="ctr" anchorCtr="0">
              <a:noAutofit/>
            </a:bodyPr>
            <a:lstStyle/>
            <a:p>
              <a:endParaRPr/>
            </a:p>
          </p:txBody>
        </p:sp>
        <p:sp>
          <p:nvSpPr>
            <p:cNvPr id="161" name="Shape 161"/>
            <p:cNvSpPr/>
            <p:nvPr/>
          </p:nvSpPr>
          <p:spPr>
            <a:xfrm>
              <a:off x="2769900" y="2184775"/>
              <a:ext cx="17725" cy="152200"/>
            </a:xfrm>
            <a:custGeom>
              <a:avLst/>
              <a:gdLst/>
              <a:ahLst/>
              <a:cxnLst/>
              <a:rect l="0" t="0" r="0" b="0"/>
              <a:pathLst>
                <a:path w="709" h="6088" extrusionOk="0">
                  <a:moveTo>
                    <a:pt x="0" y="0"/>
                  </a:moveTo>
                  <a:lnTo>
                    <a:pt x="708" y="6087"/>
                  </a:lnTo>
                  <a:lnTo>
                    <a:pt x="0" y="0"/>
                  </a:lnTo>
                  <a:close/>
                </a:path>
              </a:pathLst>
            </a:custGeom>
            <a:solidFill>
              <a:srgbClr val="FFFFFF"/>
            </a:solidFill>
            <a:ln>
              <a:noFill/>
            </a:ln>
          </p:spPr>
          <p:txBody>
            <a:bodyPr lIns="91425" tIns="91425" rIns="91425" bIns="91425" anchor="ctr" anchorCtr="0">
              <a:noAutofit/>
            </a:bodyPr>
            <a:lstStyle/>
            <a:p>
              <a:endParaRPr/>
            </a:p>
          </p:txBody>
        </p:sp>
        <p:sp>
          <p:nvSpPr>
            <p:cNvPr id="162" name="Shape 162"/>
            <p:cNvSpPr/>
            <p:nvPr/>
          </p:nvSpPr>
          <p:spPr>
            <a:xfrm>
              <a:off x="2752200" y="2173900"/>
              <a:ext cx="44275" cy="163075"/>
            </a:xfrm>
            <a:custGeom>
              <a:avLst/>
              <a:gdLst/>
              <a:ahLst/>
              <a:cxnLst/>
              <a:rect l="0" t="0" r="0" b="0"/>
              <a:pathLst>
                <a:path w="1771" h="6523" extrusionOk="0">
                  <a:moveTo>
                    <a:pt x="1062" y="1"/>
                  </a:moveTo>
                  <a:lnTo>
                    <a:pt x="0" y="435"/>
                  </a:lnTo>
                  <a:lnTo>
                    <a:pt x="708" y="6522"/>
                  </a:lnTo>
                  <a:lnTo>
                    <a:pt x="1770" y="6522"/>
                  </a:lnTo>
                  <a:lnTo>
                    <a:pt x="1062" y="1"/>
                  </a:lnTo>
                  <a:close/>
                </a:path>
              </a:pathLst>
            </a:custGeom>
            <a:solidFill>
              <a:srgbClr val="000000"/>
            </a:solidFill>
            <a:ln>
              <a:noFill/>
            </a:ln>
          </p:spPr>
          <p:txBody>
            <a:bodyPr lIns="91425" tIns="91425" rIns="91425" bIns="91425" anchor="ctr" anchorCtr="0">
              <a:noAutofit/>
            </a:bodyPr>
            <a:lstStyle/>
            <a:p>
              <a:endParaRPr/>
            </a:p>
          </p:txBody>
        </p:sp>
        <p:sp>
          <p:nvSpPr>
            <p:cNvPr id="163" name="Shape 163"/>
            <p:cNvSpPr/>
            <p:nvPr/>
          </p:nvSpPr>
          <p:spPr>
            <a:xfrm>
              <a:off x="2699100" y="2152150"/>
              <a:ext cx="17725" cy="152200"/>
            </a:xfrm>
            <a:custGeom>
              <a:avLst/>
              <a:gdLst/>
              <a:ahLst/>
              <a:cxnLst/>
              <a:rect l="0" t="0" r="0" b="0"/>
              <a:pathLst>
                <a:path w="709" h="6088" extrusionOk="0">
                  <a:moveTo>
                    <a:pt x="1" y="1"/>
                  </a:moveTo>
                  <a:lnTo>
                    <a:pt x="709" y="6088"/>
                  </a:lnTo>
                  <a:lnTo>
                    <a:pt x="1" y="1"/>
                  </a:lnTo>
                  <a:close/>
                </a:path>
              </a:pathLst>
            </a:custGeom>
            <a:solidFill>
              <a:srgbClr val="FFFFFF"/>
            </a:solidFill>
            <a:ln>
              <a:noFill/>
            </a:ln>
          </p:spPr>
          <p:txBody>
            <a:bodyPr lIns="91425" tIns="91425" rIns="91425" bIns="91425" anchor="ctr" anchorCtr="0">
              <a:noAutofit/>
            </a:bodyPr>
            <a:lstStyle/>
            <a:p>
              <a:endParaRPr/>
            </a:p>
          </p:txBody>
        </p:sp>
        <p:sp>
          <p:nvSpPr>
            <p:cNvPr id="164" name="Shape 164"/>
            <p:cNvSpPr/>
            <p:nvPr/>
          </p:nvSpPr>
          <p:spPr>
            <a:xfrm>
              <a:off x="2690250" y="2152150"/>
              <a:ext cx="44275" cy="152200"/>
            </a:xfrm>
            <a:custGeom>
              <a:avLst/>
              <a:gdLst/>
              <a:ahLst/>
              <a:cxnLst/>
              <a:rect l="0" t="0" r="0" b="0"/>
              <a:pathLst>
                <a:path w="1771" h="6088" extrusionOk="0">
                  <a:moveTo>
                    <a:pt x="1" y="1"/>
                  </a:moveTo>
                  <a:lnTo>
                    <a:pt x="709" y="6088"/>
                  </a:lnTo>
                  <a:lnTo>
                    <a:pt x="1771" y="6088"/>
                  </a:lnTo>
                  <a:lnTo>
                    <a:pt x="1063" y="1"/>
                  </a:lnTo>
                  <a:close/>
                </a:path>
              </a:pathLst>
            </a:custGeom>
            <a:solidFill>
              <a:srgbClr val="000000"/>
            </a:solidFill>
            <a:ln>
              <a:noFill/>
            </a:ln>
          </p:spPr>
          <p:txBody>
            <a:bodyPr lIns="91425" tIns="91425" rIns="91425" bIns="91425" anchor="ctr" anchorCtr="0">
              <a:noAutofit/>
            </a:bodyPr>
            <a:lstStyle/>
            <a:p>
              <a:endParaRPr/>
            </a:p>
          </p:txBody>
        </p:sp>
        <p:sp>
          <p:nvSpPr>
            <p:cNvPr id="165" name="Shape 165"/>
            <p:cNvSpPr/>
            <p:nvPr/>
          </p:nvSpPr>
          <p:spPr>
            <a:xfrm>
              <a:off x="2849550" y="2054325"/>
              <a:ext cx="97375" cy="97850"/>
            </a:xfrm>
            <a:custGeom>
              <a:avLst/>
              <a:gdLst/>
              <a:ahLst/>
              <a:cxnLst/>
              <a:rect l="0" t="0" r="0" b="0"/>
              <a:pathLst>
                <a:path w="3895" h="3914" extrusionOk="0">
                  <a:moveTo>
                    <a:pt x="0" y="3914"/>
                  </a:moveTo>
                  <a:lnTo>
                    <a:pt x="3894" y="1"/>
                  </a:lnTo>
                  <a:lnTo>
                    <a:pt x="0" y="3914"/>
                  </a:lnTo>
                  <a:close/>
                </a:path>
              </a:pathLst>
            </a:custGeom>
            <a:solidFill>
              <a:srgbClr val="FFFFFF"/>
            </a:solidFill>
            <a:ln>
              <a:noFill/>
            </a:ln>
          </p:spPr>
          <p:txBody>
            <a:bodyPr lIns="91425" tIns="91425" rIns="91425" bIns="91425" anchor="ctr" anchorCtr="0">
              <a:noAutofit/>
            </a:bodyPr>
            <a:lstStyle/>
            <a:p>
              <a:endParaRPr/>
            </a:p>
          </p:txBody>
        </p:sp>
        <p:sp>
          <p:nvSpPr>
            <p:cNvPr id="166" name="Shape 166"/>
            <p:cNvSpPr/>
            <p:nvPr/>
          </p:nvSpPr>
          <p:spPr>
            <a:xfrm>
              <a:off x="2840700" y="2043475"/>
              <a:ext cx="115075" cy="119575"/>
            </a:xfrm>
            <a:custGeom>
              <a:avLst/>
              <a:gdLst/>
              <a:ahLst/>
              <a:cxnLst/>
              <a:rect l="0" t="0" r="0" b="0"/>
              <a:pathLst>
                <a:path w="4603" h="4783" extrusionOk="0">
                  <a:moveTo>
                    <a:pt x="3894" y="0"/>
                  </a:moveTo>
                  <a:lnTo>
                    <a:pt x="0" y="3913"/>
                  </a:lnTo>
                  <a:lnTo>
                    <a:pt x="708" y="4783"/>
                  </a:lnTo>
                  <a:lnTo>
                    <a:pt x="4602" y="870"/>
                  </a:lnTo>
                  <a:lnTo>
                    <a:pt x="4248" y="435"/>
                  </a:lnTo>
                  <a:lnTo>
                    <a:pt x="3894" y="0"/>
                  </a:lnTo>
                  <a:close/>
                </a:path>
              </a:pathLst>
            </a:custGeom>
            <a:solidFill>
              <a:srgbClr val="000000"/>
            </a:solidFill>
            <a:ln>
              <a:noFill/>
            </a:ln>
          </p:spPr>
          <p:txBody>
            <a:bodyPr lIns="91425" tIns="91425" rIns="91425" bIns="91425" anchor="ctr" anchorCtr="0">
              <a:noAutofit/>
            </a:bodyPr>
            <a:lstStyle/>
            <a:p>
              <a:endParaRPr/>
            </a:p>
          </p:txBody>
        </p:sp>
        <p:sp>
          <p:nvSpPr>
            <p:cNvPr id="167" name="Shape 167"/>
            <p:cNvSpPr/>
            <p:nvPr/>
          </p:nvSpPr>
          <p:spPr>
            <a:xfrm>
              <a:off x="2787600" y="2021725"/>
              <a:ext cx="88525" cy="108725"/>
            </a:xfrm>
            <a:custGeom>
              <a:avLst/>
              <a:gdLst/>
              <a:ahLst/>
              <a:cxnLst/>
              <a:rect l="0" t="0" r="0" b="0"/>
              <a:pathLst>
                <a:path w="3541" h="4349" extrusionOk="0">
                  <a:moveTo>
                    <a:pt x="0" y="4348"/>
                  </a:moveTo>
                  <a:lnTo>
                    <a:pt x="3540" y="1"/>
                  </a:lnTo>
                  <a:lnTo>
                    <a:pt x="0" y="4348"/>
                  </a:lnTo>
                  <a:close/>
                </a:path>
              </a:pathLst>
            </a:custGeom>
            <a:solidFill>
              <a:srgbClr val="FFFFFF"/>
            </a:solidFill>
            <a:ln>
              <a:noFill/>
            </a:ln>
          </p:spPr>
          <p:txBody>
            <a:bodyPr lIns="91425" tIns="91425" rIns="91425" bIns="91425" anchor="ctr" anchorCtr="0">
              <a:noAutofit/>
            </a:bodyPr>
            <a:lstStyle/>
            <a:p>
              <a:endParaRPr/>
            </a:p>
          </p:txBody>
        </p:sp>
        <p:sp>
          <p:nvSpPr>
            <p:cNvPr id="168" name="Shape 168"/>
            <p:cNvSpPr/>
            <p:nvPr/>
          </p:nvSpPr>
          <p:spPr>
            <a:xfrm>
              <a:off x="2778750" y="2010850"/>
              <a:ext cx="106225" cy="130475"/>
            </a:xfrm>
            <a:custGeom>
              <a:avLst/>
              <a:gdLst/>
              <a:ahLst/>
              <a:cxnLst/>
              <a:rect l="0" t="0" r="0" b="0"/>
              <a:pathLst>
                <a:path w="4249" h="5219" extrusionOk="0">
                  <a:moveTo>
                    <a:pt x="3894" y="1"/>
                  </a:moveTo>
                  <a:lnTo>
                    <a:pt x="0" y="3914"/>
                  </a:lnTo>
                  <a:lnTo>
                    <a:pt x="354" y="5218"/>
                  </a:lnTo>
                  <a:lnTo>
                    <a:pt x="4248" y="870"/>
                  </a:lnTo>
                  <a:lnTo>
                    <a:pt x="3894" y="436"/>
                  </a:lnTo>
                  <a:lnTo>
                    <a:pt x="3894" y="1"/>
                  </a:lnTo>
                  <a:close/>
                </a:path>
              </a:pathLst>
            </a:custGeom>
            <a:solidFill>
              <a:srgbClr val="000000"/>
            </a:solidFill>
            <a:ln>
              <a:noFill/>
            </a:ln>
          </p:spPr>
          <p:txBody>
            <a:bodyPr lIns="91425" tIns="91425" rIns="91425" bIns="91425" anchor="ctr" anchorCtr="0">
              <a:noAutofit/>
            </a:bodyPr>
            <a:lstStyle/>
            <a:p>
              <a:endParaRPr/>
            </a:p>
          </p:txBody>
        </p:sp>
        <p:sp>
          <p:nvSpPr>
            <p:cNvPr id="169" name="Shape 169"/>
            <p:cNvSpPr/>
            <p:nvPr/>
          </p:nvSpPr>
          <p:spPr>
            <a:xfrm>
              <a:off x="2716800" y="1989125"/>
              <a:ext cx="97375" cy="108725"/>
            </a:xfrm>
            <a:custGeom>
              <a:avLst/>
              <a:gdLst/>
              <a:ahLst/>
              <a:cxnLst/>
              <a:rect l="0" t="0" r="0" b="0"/>
              <a:pathLst>
                <a:path w="3895" h="4349" extrusionOk="0">
                  <a:moveTo>
                    <a:pt x="1" y="4348"/>
                  </a:moveTo>
                  <a:lnTo>
                    <a:pt x="3894" y="0"/>
                  </a:lnTo>
                  <a:lnTo>
                    <a:pt x="1" y="4348"/>
                  </a:lnTo>
                  <a:close/>
                </a:path>
              </a:pathLst>
            </a:custGeom>
            <a:solidFill>
              <a:srgbClr val="FFFFFF"/>
            </a:solidFill>
            <a:ln>
              <a:noFill/>
            </a:ln>
          </p:spPr>
          <p:txBody>
            <a:bodyPr lIns="91425" tIns="91425" rIns="91425" bIns="91425" anchor="ctr" anchorCtr="0">
              <a:noAutofit/>
            </a:bodyPr>
            <a:lstStyle/>
            <a:p>
              <a:endParaRPr/>
            </a:p>
          </p:txBody>
        </p:sp>
        <p:sp>
          <p:nvSpPr>
            <p:cNvPr id="170" name="Shape 170"/>
            <p:cNvSpPr/>
            <p:nvPr/>
          </p:nvSpPr>
          <p:spPr>
            <a:xfrm>
              <a:off x="2707950" y="1978250"/>
              <a:ext cx="115075" cy="130450"/>
            </a:xfrm>
            <a:custGeom>
              <a:avLst/>
              <a:gdLst/>
              <a:ahLst/>
              <a:cxnLst/>
              <a:rect l="0" t="0" r="0" b="0"/>
              <a:pathLst>
                <a:path w="4603" h="5218" extrusionOk="0">
                  <a:moveTo>
                    <a:pt x="3894" y="0"/>
                  </a:moveTo>
                  <a:lnTo>
                    <a:pt x="1" y="4348"/>
                  </a:lnTo>
                  <a:lnTo>
                    <a:pt x="709" y="5218"/>
                  </a:lnTo>
                  <a:lnTo>
                    <a:pt x="4602" y="870"/>
                  </a:lnTo>
                  <a:lnTo>
                    <a:pt x="4248" y="435"/>
                  </a:lnTo>
                  <a:lnTo>
                    <a:pt x="3894" y="0"/>
                  </a:lnTo>
                  <a:close/>
                </a:path>
              </a:pathLst>
            </a:custGeom>
            <a:solidFill>
              <a:srgbClr val="000000"/>
            </a:solidFill>
            <a:ln>
              <a:noFill/>
            </a:ln>
          </p:spPr>
          <p:txBody>
            <a:bodyPr lIns="91425" tIns="91425" rIns="91425" bIns="91425" anchor="ctr" anchorCtr="0">
              <a:noAutofit/>
            </a:bodyPr>
            <a:lstStyle/>
            <a:p>
              <a:endParaRPr/>
            </a:p>
          </p:txBody>
        </p:sp>
        <p:sp>
          <p:nvSpPr>
            <p:cNvPr id="171" name="Shape 171"/>
            <p:cNvSpPr/>
            <p:nvPr/>
          </p:nvSpPr>
          <p:spPr>
            <a:xfrm>
              <a:off x="97325" y="1978250"/>
              <a:ext cx="336325" cy="391325"/>
            </a:xfrm>
            <a:custGeom>
              <a:avLst/>
              <a:gdLst/>
              <a:ahLst/>
              <a:cxnLst/>
              <a:rect l="0" t="0" r="0" b="0"/>
              <a:pathLst>
                <a:path w="13453" h="15653" extrusionOk="0">
                  <a:moveTo>
                    <a:pt x="3541" y="7392"/>
                  </a:moveTo>
                  <a:lnTo>
                    <a:pt x="1" y="2609"/>
                  </a:lnTo>
                  <a:lnTo>
                    <a:pt x="9558" y="0"/>
                  </a:lnTo>
                  <a:lnTo>
                    <a:pt x="12744" y="4783"/>
                  </a:lnTo>
                  <a:lnTo>
                    <a:pt x="13452" y="7392"/>
                  </a:lnTo>
                  <a:lnTo>
                    <a:pt x="12036" y="13044"/>
                  </a:lnTo>
                  <a:lnTo>
                    <a:pt x="2479" y="15653"/>
                  </a:lnTo>
                  <a:lnTo>
                    <a:pt x="3895" y="10000"/>
                  </a:lnTo>
                  <a:lnTo>
                    <a:pt x="3541" y="7392"/>
                  </a:lnTo>
                  <a:close/>
                </a:path>
              </a:pathLst>
            </a:custGeom>
            <a:solidFill>
              <a:srgbClr val="FFFFFF"/>
            </a:solidFill>
            <a:ln>
              <a:noFill/>
            </a:ln>
          </p:spPr>
          <p:txBody>
            <a:bodyPr lIns="91425" tIns="91425" rIns="91425" bIns="91425" anchor="ctr" anchorCtr="0">
              <a:noAutofit/>
            </a:bodyPr>
            <a:lstStyle/>
            <a:p>
              <a:endParaRPr/>
            </a:p>
          </p:txBody>
        </p:sp>
        <p:sp>
          <p:nvSpPr>
            <p:cNvPr id="172" name="Shape 172"/>
            <p:cNvSpPr/>
            <p:nvPr/>
          </p:nvSpPr>
          <p:spPr>
            <a:xfrm>
              <a:off x="79625" y="2032600"/>
              <a:ext cx="115075" cy="141325"/>
            </a:xfrm>
            <a:custGeom>
              <a:avLst/>
              <a:gdLst/>
              <a:ahLst/>
              <a:cxnLst/>
              <a:rect l="0" t="0" r="0" b="0"/>
              <a:pathLst>
                <a:path w="4603" h="5653" extrusionOk="0">
                  <a:moveTo>
                    <a:pt x="1" y="0"/>
                  </a:moveTo>
                  <a:lnTo>
                    <a:pt x="355" y="870"/>
                  </a:lnTo>
                  <a:lnTo>
                    <a:pt x="3895" y="5653"/>
                  </a:lnTo>
                  <a:lnTo>
                    <a:pt x="4603" y="4783"/>
                  </a:lnTo>
                  <a:lnTo>
                    <a:pt x="1063" y="0"/>
                  </a:lnTo>
                  <a:lnTo>
                    <a:pt x="1063" y="870"/>
                  </a:lnTo>
                  <a:lnTo>
                    <a:pt x="709" y="0"/>
                  </a:lnTo>
                  <a:close/>
                </a:path>
              </a:pathLst>
            </a:custGeom>
            <a:solidFill>
              <a:srgbClr val="000000"/>
            </a:solidFill>
            <a:ln>
              <a:noFill/>
            </a:ln>
          </p:spPr>
          <p:txBody>
            <a:bodyPr lIns="91425" tIns="91425" rIns="91425" bIns="91425" anchor="ctr" anchorCtr="0">
              <a:noAutofit/>
            </a:bodyPr>
            <a:lstStyle/>
            <a:p>
              <a:endParaRPr/>
            </a:p>
          </p:txBody>
        </p:sp>
        <p:sp>
          <p:nvSpPr>
            <p:cNvPr id="173" name="Shape 173"/>
            <p:cNvSpPr/>
            <p:nvPr/>
          </p:nvSpPr>
          <p:spPr>
            <a:xfrm>
              <a:off x="97325" y="1956500"/>
              <a:ext cx="247825" cy="97850"/>
            </a:xfrm>
            <a:custGeom>
              <a:avLst/>
              <a:gdLst/>
              <a:ahLst/>
              <a:cxnLst/>
              <a:rect l="0" t="0" r="0" b="0"/>
              <a:pathLst>
                <a:path w="9913" h="3914" extrusionOk="0">
                  <a:moveTo>
                    <a:pt x="9558" y="1"/>
                  </a:moveTo>
                  <a:lnTo>
                    <a:pt x="9558" y="436"/>
                  </a:lnTo>
                  <a:lnTo>
                    <a:pt x="1" y="3044"/>
                  </a:lnTo>
                  <a:lnTo>
                    <a:pt x="355" y="3914"/>
                  </a:lnTo>
                  <a:lnTo>
                    <a:pt x="9558" y="1305"/>
                  </a:lnTo>
                  <a:lnTo>
                    <a:pt x="9204" y="1305"/>
                  </a:lnTo>
                  <a:lnTo>
                    <a:pt x="9912" y="436"/>
                  </a:lnTo>
                  <a:lnTo>
                    <a:pt x="9558" y="1"/>
                  </a:lnTo>
                  <a:close/>
                </a:path>
              </a:pathLst>
            </a:custGeom>
            <a:solidFill>
              <a:srgbClr val="000000"/>
            </a:solidFill>
            <a:ln>
              <a:noFill/>
            </a:ln>
          </p:spPr>
          <p:txBody>
            <a:bodyPr lIns="91425" tIns="91425" rIns="91425" bIns="91425" anchor="ctr" anchorCtr="0">
              <a:noAutofit/>
            </a:bodyPr>
            <a:lstStyle/>
            <a:p>
              <a:endParaRPr/>
            </a:p>
          </p:txBody>
        </p:sp>
        <p:sp>
          <p:nvSpPr>
            <p:cNvPr id="174" name="Shape 174"/>
            <p:cNvSpPr/>
            <p:nvPr/>
          </p:nvSpPr>
          <p:spPr>
            <a:xfrm>
              <a:off x="327425" y="1967375"/>
              <a:ext cx="106225" cy="141325"/>
            </a:xfrm>
            <a:custGeom>
              <a:avLst/>
              <a:gdLst/>
              <a:ahLst/>
              <a:cxnLst/>
              <a:rect l="0" t="0" r="0" b="0"/>
              <a:pathLst>
                <a:path w="4249" h="5653" extrusionOk="0">
                  <a:moveTo>
                    <a:pt x="708" y="1"/>
                  </a:moveTo>
                  <a:lnTo>
                    <a:pt x="0" y="870"/>
                  </a:lnTo>
                  <a:lnTo>
                    <a:pt x="3211" y="5208"/>
                  </a:lnTo>
                  <a:lnTo>
                    <a:pt x="3211" y="5208"/>
                  </a:lnTo>
                  <a:lnTo>
                    <a:pt x="4248" y="4783"/>
                  </a:lnTo>
                  <a:lnTo>
                    <a:pt x="3894" y="4783"/>
                  </a:lnTo>
                  <a:lnTo>
                    <a:pt x="708" y="1"/>
                  </a:lnTo>
                  <a:close/>
                  <a:moveTo>
                    <a:pt x="3211" y="5208"/>
                  </a:moveTo>
                  <a:lnTo>
                    <a:pt x="3186" y="5218"/>
                  </a:lnTo>
                  <a:lnTo>
                    <a:pt x="3540" y="5653"/>
                  </a:lnTo>
                  <a:lnTo>
                    <a:pt x="3540" y="5653"/>
                  </a:lnTo>
                  <a:lnTo>
                    <a:pt x="3211" y="5208"/>
                  </a:lnTo>
                  <a:close/>
                </a:path>
              </a:pathLst>
            </a:custGeom>
            <a:solidFill>
              <a:srgbClr val="000000"/>
            </a:solidFill>
            <a:ln>
              <a:noFill/>
            </a:ln>
          </p:spPr>
          <p:txBody>
            <a:bodyPr lIns="91425" tIns="91425" rIns="91425" bIns="91425" anchor="ctr" anchorCtr="0">
              <a:noAutofit/>
            </a:bodyPr>
            <a:lstStyle/>
            <a:p>
              <a:endParaRPr/>
            </a:p>
          </p:txBody>
        </p:sp>
        <p:sp>
          <p:nvSpPr>
            <p:cNvPr id="175" name="Shape 175"/>
            <p:cNvSpPr/>
            <p:nvPr/>
          </p:nvSpPr>
          <p:spPr>
            <a:xfrm>
              <a:off x="407075" y="2086950"/>
              <a:ext cx="35425" cy="76100"/>
            </a:xfrm>
            <a:custGeom>
              <a:avLst/>
              <a:gdLst/>
              <a:ahLst/>
              <a:cxnLst/>
              <a:rect l="0" t="0" r="0" b="0"/>
              <a:pathLst>
                <a:path w="1417" h="3044" extrusionOk="0">
                  <a:moveTo>
                    <a:pt x="1062" y="0"/>
                  </a:moveTo>
                  <a:lnTo>
                    <a:pt x="0" y="435"/>
                  </a:lnTo>
                  <a:lnTo>
                    <a:pt x="354" y="3044"/>
                  </a:lnTo>
                  <a:lnTo>
                    <a:pt x="354" y="2609"/>
                  </a:lnTo>
                  <a:lnTo>
                    <a:pt x="1416" y="3044"/>
                  </a:lnTo>
                  <a:lnTo>
                    <a:pt x="1416" y="2609"/>
                  </a:lnTo>
                  <a:lnTo>
                    <a:pt x="1062" y="0"/>
                  </a:lnTo>
                  <a:close/>
                </a:path>
              </a:pathLst>
            </a:custGeom>
            <a:solidFill>
              <a:srgbClr val="000000"/>
            </a:solidFill>
            <a:ln>
              <a:noFill/>
            </a:ln>
          </p:spPr>
          <p:txBody>
            <a:bodyPr lIns="91425" tIns="91425" rIns="91425" bIns="91425" anchor="ctr" anchorCtr="0">
              <a:noAutofit/>
            </a:bodyPr>
            <a:lstStyle/>
            <a:p>
              <a:endParaRPr/>
            </a:p>
          </p:txBody>
        </p:sp>
        <p:sp>
          <p:nvSpPr>
            <p:cNvPr id="176" name="Shape 176"/>
            <p:cNvSpPr/>
            <p:nvPr/>
          </p:nvSpPr>
          <p:spPr>
            <a:xfrm>
              <a:off x="389375" y="2152150"/>
              <a:ext cx="53125" cy="173950"/>
            </a:xfrm>
            <a:custGeom>
              <a:avLst/>
              <a:gdLst/>
              <a:ahLst/>
              <a:cxnLst/>
              <a:rect l="0" t="0" r="0" b="0"/>
              <a:pathLst>
                <a:path w="2125" h="6958" extrusionOk="0">
                  <a:moveTo>
                    <a:pt x="1062" y="1"/>
                  </a:moveTo>
                  <a:lnTo>
                    <a:pt x="0" y="6088"/>
                  </a:lnTo>
                  <a:lnTo>
                    <a:pt x="0" y="6088"/>
                  </a:lnTo>
                  <a:lnTo>
                    <a:pt x="354" y="5653"/>
                  </a:lnTo>
                  <a:lnTo>
                    <a:pt x="354" y="6957"/>
                  </a:lnTo>
                  <a:lnTo>
                    <a:pt x="708" y="6957"/>
                  </a:lnTo>
                  <a:lnTo>
                    <a:pt x="708" y="6523"/>
                  </a:lnTo>
                  <a:lnTo>
                    <a:pt x="2124" y="436"/>
                  </a:lnTo>
                  <a:lnTo>
                    <a:pt x="1062" y="1"/>
                  </a:lnTo>
                  <a:close/>
                </a:path>
              </a:pathLst>
            </a:custGeom>
            <a:solidFill>
              <a:srgbClr val="000000"/>
            </a:solidFill>
            <a:ln>
              <a:noFill/>
            </a:ln>
          </p:spPr>
          <p:txBody>
            <a:bodyPr lIns="91425" tIns="91425" rIns="91425" bIns="91425" anchor="ctr" anchorCtr="0">
              <a:noAutofit/>
            </a:bodyPr>
            <a:lstStyle/>
            <a:p>
              <a:endParaRPr/>
            </a:p>
          </p:txBody>
        </p:sp>
        <p:sp>
          <p:nvSpPr>
            <p:cNvPr id="177" name="Shape 177"/>
            <p:cNvSpPr/>
            <p:nvPr/>
          </p:nvSpPr>
          <p:spPr>
            <a:xfrm>
              <a:off x="141575" y="2293475"/>
              <a:ext cx="256675" cy="97850"/>
            </a:xfrm>
            <a:custGeom>
              <a:avLst/>
              <a:gdLst/>
              <a:ahLst/>
              <a:cxnLst/>
              <a:rect l="0" t="0" r="0" b="0"/>
              <a:pathLst>
                <a:path w="10267" h="3914" extrusionOk="0">
                  <a:moveTo>
                    <a:pt x="10266" y="0"/>
                  </a:moveTo>
                  <a:lnTo>
                    <a:pt x="709" y="2609"/>
                  </a:lnTo>
                  <a:lnTo>
                    <a:pt x="1417" y="3478"/>
                  </a:lnTo>
                  <a:lnTo>
                    <a:pt x="355" y="3044"/>
                  </a:lnTo>
                  <a:lnTo>
                    <a:pt x="1" y="3913"/>
                  </a:lnTo>
                  <a:lnTo>
                    <a:pt x="709" y="3913"/>
                  </a:lnTo>
                  <a:lnTo>
                    <a:pt x="10266" y="1304"/>
                  </a:lnTo>
                  <a:lnTo>
                    <a:pt x="10266" y="0"/>
                  </a:lnTo>
                  <a:close/>
                </a:path>
              </a:pathLst>
            </a:custGeom>
            <a:solidFill>
              <a:srgbClr val="000000"/>
            </a:solidFill>
            <a:ln>
              <a:noFill/>
            </a:ln>
          </p:spPr>
          <p:txBody>
            <a:bodyPr lIns="91425" tIns="91425" rIns="91425" bIns="91425" anchor="ctr" anchorCtr="0">
              <a:noAutofit/>
            </a:bodyPr>
            <a:lstStyle/>
            <a:p>
              <a:endParaRPr/>
            </a:p>
          </p:txBody>
        </p:sp>
        <p:sp>
          <p:nvSpPr>
            <p:cNvPr id="178" name="Shape 178"/>
            <p:cNvSpPr/>
            <p:nvPr/>
          </p:nvSpPr>
          <p:spPr>
            <a:xfrm>
              <a:off x="150425" y="2217375"/>
              <a:ext cx="53125" cy="163075"/>
            </a:xfrm>
            <a:custGeom>
              <a:avLst/>
              <a:gdLst/>
              <a:ahLst/>
              <a:cxnLst/>
              <a:rect l="0" t="0" r="0" b="0"/>
              <a:pathLst>
                <a:path w="2125" h="6523" extrusionOk="0">
                  <a:moveTo>
                    <a:pt x="1417" y="1"/>
                  </a:moveTo>
                  <a:lnTo>
                    <a:pt x="1" y="6088"/>
                  </a:lnTo>
                  <a:lnTo>
                    <a:pt x="1063" y="6522"/>
                  </a:lnTo>
                  <a:lnTo>
                    <a:pt x="2125" y="435"/>
                  </a:lnTo>
                  <a:lnTo>
                    <a:pt x="1771" y="435"/>
                  </a:lnTo>
                  <a:lnTo>
                    <a:pt x="1417" y="1"/>
                  </a:lnTo>
                  <a:close/>
                </a:path>
              </a:pathLst>
            </a:custGeom>
            <a:solidFill>
              <a:srgbClr val="000000"/>
            </a:solidFill>
            <a:ln>
              <a:noFill/>
            </a:ln>
          </p:spPr>
          <p:txBody>
            <a:bodyPr lIns="91425" tIns="91425" rIns="91425" bIns="91425" anchor="ctr" anchorCtr="0">
              <a:noAutofit/>
            </a:bodyPr>
            <a:lstStyle/>
            <a:p>
              <a:endParaRPr/>
            </a:p>
          </p:txBody>
        </p:sp>
        <p:sp>
          <p:nvSpPr>
            <p:cNvPr id="179" name="Shape 179"/>
            <p:cNvSpPr/>
            <p:nvPr/>
          </p:nvSpPr>
          <p:spPr>
            <a:xfrm>
              <a:off x="176975" y="1891300"/>
              <a:ext cx="991175" cy="315225"/>
            </a:xfrm>
            <a:custGeom>
              <a:avLst/>
              <a:gdLst/>
              <a:ahLst/>
              <a:cxnLst/>
              <a:rect l="0" t="0" r="0" b="0"/>
              <a:pathLst>
                <a:path w="39647" h="12609" extrusionOk="0">
                  <a:moveTo>
                    <a:pt x="38939" y="0"/>
                  </a:moveTo>
                  <a:lnTo>
                    <a:pt x="1" y="11305"/>
                  </a:lnTo>
                  <a:lnTo>
                    <a:pt x="355" y="12609"/>
                  </a:lnTo>
                  <a:lnTo>
                    <a:pt x="39647" y="1305"/>
                  </a:lnTo>
                  <a:lnTo>
                    <a:pt x="38939" y="0"/>
                  </a:lnTo>
                  <a:close/>
                </a:path>
              </a:pathLst>
            </a:custGeom>
            <a:solidFill>
              <a:srgbClr val="000000"/>
            </a:solidFill>
            <a:ln>
              <a:noFill/>
            </a:ln>
          </p:spPr>
          <p:txBody>
            <a:bodyPr lIns="91425" tIns="91425" rIns="91425" bIns="91425" anchor="ctr" anchorCtr="0">
              <a:noAutofit/>
            </a:bodyPr>
            <a:lstStyle/>
            <a:p>
              <a:endParaRPr/>
            </a:p>
          </p:txBody>
        </p:sp>
        <p:sp>
          <p:nvSpPr>
            <p:cNvPr id="180" name="Shape 180"/>
            <p:cNvSpPr/>
            <p:nvPr/>
          </p:nvSpPr>
          <p:spPr>
            <a:xfrm>
              <a:off x="159275" y="1880425"/>
              <a:ext cx="991175" cy="315250"/>
            </a:xfrm>
            <a:custGeom>
              <a:avLst/>
              <a:gdLst/>
              <a:ahLst/>
              <a:cxnLst/>
              <a:rect l="0" t="0" r="0" b="0"/>
              <a:pathLst>
                <a:path w="39647" h="12610" extrusionOk="0">
                  <a:moveTo>
                    <a:pt x="39647" y="0"/>
                  </a:moveTo>
                  <a:lnTo>
                    <a:pt x="709" y="11305"/>
                  </a:lnTo>
                  <a:lnTo>
                    <a:pt x="1" y="11305"/>
                  </a:lnTo>
                  <a:lnTo>
                    <a:pt x="355" y="11740"/>
                  </a:lnTo>
                  <a:lnTo>
                    <a:pt x="1063" y="11740"/>
                  </a:lnTo>
                  <a:lnTo>
                    <a:pt x="709" y="12609"/>
                  </a:lnTo>
                  <a:lnTo>
                    <a:pt x="39647" y="1305"/>
                  </a:lnTo>
                  <a:lnTo>
                    <a:pt x="39647" y="0"/>
                  </a:lnTo>
                  <a:close/>
                </a:path>
              </a:pathLst>
            </a:custGeom>
            <a:solidFill>
              <a:srgbClr val="000000"/>
            </a:solidFill>
            <a:ln>
              <a:noFill/>
            </a:ln>
          </p:spPr>
          <p:txBody>
            <a:bodyPr lIns="91425" tIns="91425" rIns="91425" bIns="91425" anchor="ctr" anchorCtr="0">
              <a:noAutofit/>
            </a:bodyPr>
            <a:lstStyle/>
            <a:p>
              <a:endParaRPr/>
            </a:p>
          </p:txBody>
        </p:sp>
        <p:sp>
          <p:nvSpPr>
            <p:cNvPr id="181" name="Shape 181"/>
            <p:cNvSpPr/>
            <p:nvPr/>
          </p:nvSpPr>
          <p:spPr>
            <a:xfrm>
              <a:off x="168125" y="2173900"/>
              <a:ext cx="26575" cy="54375"/>
            </a:xfrm>
            <a:custGeom>
              <a:avLst/>
              <a:gdLst/>
              <a:ahLst/>
              <a:cxnLst/>
              <a:rect l="0" t="0" r="0" b="0"/>
              <a:pathLst>
                <a:path w="1063" h="2175" extrusionOk="0">
                  <a:moveTo>
                    <a:pt x="1" y="1"/>
                  </a:moveTo>
                  <a:lnTo>
                    <a:pt x="355" y="1740"/>
                  </a:lnTo>
                  <a:lnTo>
                    <a:pt x="355" y="2174"/>
                  </a:lnTo>
                  <a:lnTo>
                    <a:pt x="709" y="2174"/>
                  </a:lnTo>
                  <a:lnTo>
                    <a:pt x="709" y="870"/>
                  </a:lnTo>
                  <a:lnTo>
                    <a:pt x="1063" y="1305"/>
                  </a:lnTo>
                  <a:lnTo>
                    <a:pt x="709" y="1"/>
                  </a:lnTo>
                  <a:close/>
                </a:path>
              </a:pathLst>
            </a:custGeom>
            <a:solidFill>
              <a:srgbClr val="000000"/>
            </a:solidFill>
            <a:ln>
              <a:noFill/>
            </a:ln>
          </p:spPr>
          <p:txBody>
            <a:bodyPr lIns="91425" tIns="91425" rIns="91425" bIns="91425" anchor="ctr" anchorCtr="0">
              <a:noAutofit/>
            </a:bodyPr>
            <a:lstStyle/>
            <a:p>
              <a:endParaRPr/>
            </a:p>
          </p:txBody>
        </p:sp>
        <p:sp>
          <p:nvSpPr>
            <p:cNvPr id="182" name="Shape 182"/>
            <p:cNvSpPr/>
            <p:nvPr/>
          </p:nvSpPr>
          <p:spPr>
            <a:xfrm>
              <a:off x="185825" y="1913025"/>
              <a:ext cx="982325" cy="315250"/>
            </a:xfrm>
            <a:custGeom>
              <a:avLst/>
              <a:gdLst/>
              <a:ahLst/>
              <a:cxnLst/>
              <a:rect l="0" t="0" r="0" b="0"/>
              <a:pathLst>
                <a:path w="39293" h="12610" extrusionOk="0">
                  <a:moveTo>
                    <a:pt x="38939" y="1"/>
                  </a:moveTo>
                  <a:lnTo>
                    <a:pt x="1" y="11305"/>
                  </a:lnTo>
                  <a:lnTo>
                    <a:pt x="1" y="12609"/>
                  </a:lnTo>
                  <a:lnTo>
                    <a:pt x="39293" y="1305"/>
                  </a:lnTo>
                  <a:lnTo>
                    <a:pt x="39293" y="436"/>
                  </a:lnTo>
                  <a:lnTo>
                    <a:pt x="38939" y="1"/>
                  </a:lnTo>
                  <a:close/>
                </a:path>
              </a:pathLst>
            </a:custGeom>
            <a:solidFill>
              <a:srgbClr val="000000"/>
            </a:solidFill>
            <a:ln>
              <a:noFill/>
            </a:ln>
          </p:spPr>
          <p:txBody>
            <a:bodyPr lIns="91425" tIns="91425" rIns="91425" bIns="91425" anchor="ctr" anchorCtr="0">
              <a:noAutofit/>
            </a:bodyPr>
            <a:lstStyle/>
            <a:p>
              <a:endParaRPr/>
            </a:p>
          </p:txBody>
        </p:sp>
        <p:sp>
          <p:nvSpPr>
            <p:cNvPr id="183" name="Shape 183"/>
            <p:cNvSpPr/>
            <p:nvPr/>
          </p:nvSpPr>
          <p:spPr>
            <a:xfrm>
              <a:off x="150425" y="2032600"/>
              <a:ext cx="88525" cy="108725"/>
            </a:xfrm>
            <a:custGeom>
              <a:avLst/>
              <a:gdLst/>
              <a:ahLst/>
              <a:cxnLst/>
              <a:rect l="0" t="0" r="0" b="0"/>
              <a:pathLst>
                <a:path w="3541" h="4349" extrusionOk="0">
                  <a:moveTo>
                    <a:pt x="3541" y="4348"/>
                  </a:moveTo>
                  <a:lnTo>
                    <a:pt x="1" y="0"/>
                  </a:lnTo>
                  <a:lnTo>
                    <a:pt x="3541" y="4348"/>
                  </a:lnTo>
                  <a:close/>
                </a:path>
              </a:pathLst>
            </a:custGeom>
            <a:solidFill>
              <a:srgbClr val="FFFFFF"/>
            </a:solidFill>
            <a:ln>
              <a:noFill/>
            </a:ln>
          </p:spPr>
          <p:txBody>
            <a:bodyPr lIns="91425" tIns="91425" rIns="91425" bIns="91425" anchor="ctr" anchorCtr="0">
              <a:noAutofit/>
            </a:bodyPr>
            <a:lstStyle/>
            <a:p>
              <a:endParaRPr/>
            </a:p>
          </p:txBody>
        </p:sp>
        <p:sp>
          <p:nvSpPr>
            <p:cNvPr id="184" name="Shape 184"/>
            <p:cNvSpPr/>
            <p:nvPr/>
          </p:nvSpPr>
          <p:spPr>
            <a:xfrm>
              <a:off x="141575" y="2021725"/>
              <a:ext cx="106225" cy="130450"/>
            </a:xfrm>
            <a:custGeom>
              <a:avLst/>
              <a:gdLst/>
              <a:ahLst/>
              <a:cxnLst/>
              <a:rect l="0" t="0" r="0" b="0"/>
              <a:pathLst>
                <a:path w="4249" h="5218" extrusionOk="0">
                  <a:moveTo>
                    <a:pt x="709" y="1"/>
                  </a:moveTo>
                  <a:lnTo>
                    <a:pt x="355" y="435"/>
                  </a:lnTo>
                  <a:lnTo>
                    <a:pt x="1" y="435"/>
                  </a:lnTo>
                  <a:lnTo>
                    <a:pt x="3541" y="5218"/>
                  </a:lnTo>
                  <a:lnTo>
                    <a:pt x="4249" y="4783"/>
                  </a:lnTo>
                  <a:lnTo>
                    <a:pt x="709" y="1"/>
                  </a:lnTo>
                  <a:close/>
                </a:path>
              </a:pathLst>
            </a:custGeom>
            <a:solidFill>
              <a:srgbClr val="000000"/>
            </a:solidFill>
            <a:ln>
              <a:noFill/>
            </a:ln>
          </p:spPr>
          <p:txBody>
            <a:bodyPr lIns="91425" tIns="91425" rIns="91425" bIns="91425" anchor="ctr" anchorCtr="0">
              <a:noAutofit/>
            </a:bodyPr>
            <a:lstStyle/>
            <a:p>
              <a:endParaRPr/>
            </a:p>
          </p:txBody>
        </p:sp>
        <p:sp>
          <p:nvSpPr>
            <p:cNvPr id="185" name="Shape 185"/>
            <p:cNvSpPr/>
            <p:nvPr/>
          </p:nvSpPr>
          <p:spPr>
            <a:xfrm>
              <a:off x="221225" y="2010850"/>
              <a:ext cx="88525" cy="119600"/>
            </a:xfrm>
            <a:custGeom>
              <a:avLst/>
              <a:gdLst/>
              <a:ahLst/>
              <a:cxnLst/>
              <a:rect l="0" t="0" r="0" b="0"/>
              <a:pathLst>
                <a:path w="3541" h="4784" extrusionOk="0">
                  <a:moveTo>
                    <a:pt x="3540" y="4783"/>
                  </a:moveTo>
                  <a:lnTo>
                    <a:pt x="1" y="1"/>
                  </a:lnTo>
                  <a:lnTo>
                    <a:pt x="3540" y="4783"/>
                  </a:lnTo>
                  <a:close/>
                </a:path>
              </a:pathLst>
            </a:custGeom>
            <a:solidFill>
              <a:srgbClr val="FFFFFF"/>
            </a:solidFill>
            <a:ln>
              <a:noFill/>
            </a:ln>
          </p:spPr>
          <p:txBody>
            <a:bodyPr lIns="91425" tIns="91425" rIns="91425" bIns="91425" anchor="ctr" anchorCtr="0">
              <a:noAutofit/>
            </a:bodyPr>
            <a:lstStyle/>
            <a:p>
              <a:endParaRPr/>
            </a:p>
          </p:txBody>
        </p:sp>
        <p:sp>
          <p:nvSpPr>
            <p:cNvPr id="186" name="Shape 186"/>
            <p:cNvSpPr/>
            <p:nvPr/>
          </p:nvSpPr>
          <p:spPr>
            <a:xfrm>
              <a:off x="212375" y="2000000"/>
              <a:ext cx="106225" cy="141325"/>
            </a:xfrm>
            <a:custGeom>
              <a:avLst/>
              <a:gdLst/>
              <a:ahLst/>
              <a:cxnLst/>
              <a:rect l="0" t="0" r="0" b="0"/>
              <a:pathLst>
                <a:path w="4249" h="5653" extrusionOk="0">
                  <a:moveTo>
                    <a:pt x="709" y="0"/>
                  </a:moveTo>
                  <a:lnTo>
                    <a:pt x="355" y="435"/>
                  </a:lnTo>
                  <a:lnTo>
                    <a:pt x="1" y="870"/>
                  </a:lnTo>
                  <a:lnTo>
                    <a:pt x="3186" y="5652"/>
                  </a:lnTo>
                  <a:lnTo>
                    <a:pt x="4248" y="4783"/>
                  </a:lnTo>
                  <a:lnTo>
                    <a:pt x="709" y="0"/>
                  </a:lnTo>
                  <a:close/>
                </a:path>
              </a:pathLst>
            </a:custGeom>
            <a:solidFill>
              <a:srgbClr val="000000"/>
            </a:solidFill>
            <a:ln>
              <a:noFill/>
            </a:ln>
          </p:spPr>
          <p:txBody>
            <a:bodyPr lIns="91425" tIns="91425" rIns="91425" bIns="91425" anchor="ctr" anchorCtr="0">
              <a:noAutofit/>
            </a:bodyPr>
            <a:lstStyle/>
            <a:p>
              <a:endParaRPr/>
            </a:p>
          </p:txBody>
        </p:sp>
        <p:sp>
          <p:nvSpPr>
            <p:cNvPr id="187" name="Shape 187"/>
            <p:cNvSpPr/>
            <p:nvPr/>
          </p:nvSpPr>
          <p:spPr>
            <a:xfrm>
              <a:off x="292025" y="1989125"/>
              <a:ext cx="79675" cy="119575"/>
            </a:xfrm>
            <a:custGeom>
              <a:avLst/>
              <a:gdLst/>
              <a:ahLst/>
              <a:cxnLst/>
              <a:rect l="0" t="0" r="0" b="0"/>
              <a:pathLst>
                <a:path w="3187" h="4783" extrusionOk="0">
                  <a:moveTo>
                    <a:pt x="3186" y="4783"/>
                  </a:moveTo>
                  <a:lnTo>
                    <a:pt x="0" y="0"/>
                  </a:lnTo>
                  <a:lnTo>
                    <a:pt x="3186" y="4783"/>
                  </a:lnTo>
                  <a:close/>
                </a:path>
              </a:pathLst>
            </a:custGeom>
            <a:solidFill>
              <a:srgbClr val="FFFFFF"/>
            </a:solidFill>
            <a:ln>
              <a:noFill/>
            </a:ln>
          </p:spPr>
          <p:txBody>
            <a:bodyPr lIns="91425" tIns="91425" rIns="91425" bIns="91425" anchor="ctr" anchorCtr="0">
              <a:noAutofit/>
            </a:bodyPr>
            <a:lstStyle/>
            <a:p>
              <a:endParaRPr/>
            </a:p>
          </p:txBody>
        </p:sp>
        <p:sp>
          <p:nvSpPr>
            <p:cNvPr id="188" name="Shape 188"/>
            <p:cNvSpPr/>
            <p:nvPr/>
          </p:nvSpPr>
          <p:spPr>
            <a:xfrm>
              <a:off x="283175" y="1978250"/>
              <a:ext cx="97375" cy="141325"/>
            </a:xfrm>
            <a:custGeom>
              <a:avLst/>
              <a:gdLst/>
              <a:ahLst/>
              <a:cxnLst/>
              <a:rect l="0" t="0" r="0" b="0"/>
              <a:pathLst>
                <a:path w="3895" h="5653" extrusionOk="0">
                  <a:moveTo>
                    <a:pt x="708" y="0"/>
                  </a:moveTo>
                  <a:lnTo>
                    <a:pt x="354" y="435"/>
                  </a:lnTo>
                  <a:lnTo>
                    <a:pt x="0" y="870"/>
                  </a:lnTo>
                  <a:lnTo>
                    <a:pt x="3186" y="5653"/>
                  </a:lnTo>
                  <a:lnTo>
                    <a:pt x="3894" y="4783"/>
                  </a:lnTo>
                  <a:lnTo>
                    <a:pt x="708" y="0"/>
                  </a:lnTo>
                  <a:close/>
                </a:path>
              </a:pathLst>
            </a:custGeom>
            <a:solidFill>
              <a:srgbClr val="000000"/>
            </a:solidFill>
            <a:ln>
              <a:noFill/>
            </a:ln>
          </p:spPr>
          <p:txBody>
            <a:bodyPr lIns="91425" tIns="91425" rIns="91425" bIns="91425" anchor="ctr" anchorCtr="0">
              <a:noAutofit/>
            </a:bodyPr>
            <a:lstStyle/>
            <a:p>
              <a:endParaRPr/>
            </a:p>
          </p:txBody>
        </p:sp>
        <p:sp>
          <p:nvSpPr>
            <p:cNvPr id="189" name="Shape 189"/>
            <p:cNvSpPr/>
            <p:nvPr/>
          </p:nvSpPr>
          <p:spPr>
            <a:xfrm>
              <a:off x="212375" y="2206500"/>
              <a:ext cx="35425" cy="141350"/>
            </a:xfrm>
            <a:custGeom>
              <a:avLst/>
              <a:gdLst/>
              <a:ahLst/>
              <a:cxnLst/>
              <a:rect l="0" t="0" r="0" b="0"/>
              <a:pathLst>
                <a:path w="1417" h="5654" extrusionOk="0">
                  <a:moveTo>
                    <a:pt x="1417" y="1"/>
                  </a:moveTo>
                  <a:lnTo>
                    <a:pt x="1" y="5653"/>
                  </a:lnTo>
                  <a:lnTo>
                    <a:pt x="1417" y="1"/>
                  </a:lnTo>
                  <a:close/>
                </a:path>
              </a:pathLst>
            </a:custGeom>
            <a:solidFill>
              <a:srgbClr val="FFFFFF"/>
            </a:solidFill>
            <a:ln>
              <a:noFill/>
            </a:ln>
          </p:spPr>
          <p:txBody>
            <a:bodyPr lIns="91425" tIns="91425" rIns="91425" bIns="91425" anchor="ctr" anchorCtr="0">
              <a:noAutofit/>
            </a:bodyPr>
            <a:lstStyle/>
            <a:p>
              <a:endParaRPr/>
            </a:p>
          </p:txBody>
        </p:sp>
        <p:sp>
          <p:nvSpPr>
            <p:cNvPr id="190" name="Shape 190"/>
            <p:cNvSpPr/>
            <p:nvPr/>
          </p:nvSpPr>
          <p:spPr>
            <a:xfrm>
              <a:off x="203525" y="2195650"/>
              <a:ext cx="61975" cy="163050"/>
            </a:xfrm>
            <a:custGeom>
              <a:avLst/>
              <a:gdLst/>
              <a:ahLst/>
              <a:cxnLst/>
              <a:rect l="0" t="0" r="0" b="0"/>
              <a:pathLst>
                <a:path w="2479" h="6522" extrusionOk="0">
                  <a:moveTo>
                    <a:pt x="1417" y="0"/>
                  </a:moveTo>
                  <a:lnTo>
                    <a:pt x="1" y="6087"/>
                  </a:lnTo>
                  <a:lnTo>
                    <a:pt x="355" y="6087"/>
                  </a:lnTo>
                  <a:lnTo>
                    <a:pt x="1063" y="6522"/>
                  </a:lnTo>
                  <a:lnTo>
                    <a:pt x="2478" y="435"/>
                  </a:lnTo>
                  <a:lnTo>
                    <a:pt x="1417" y="0"/>
                  </a:lnTo>
                  <a:close/>
                </a:path>
              </a:pathLst>
            </a:custGeom>
            <a:solidFill>
              <a:srgbClr val="000000"/>
            </a:solidFill>
            <a:ln>
              <a:noFill/>
            </a:ln>
          </p:spPr>
          <p:txBody>
            <a:bodyPr lIns="91425" tIns="91425" rIns="91425" bIns="91425" anchor="ctr" anchorCtr="0">
              <a:noAutofit/>
            </a:bodyPr>
            <a:lstStyle/>
            <a:p>
              <a:endParaRPr/>
            </a:p>
          </p:txBody>
        </p:sp>
        <p:sp>
          <p:nvSpPr>
            <p:cNvPr id="191" name="Shape 191"/>
            <p:cNvSpPr/>
            <p:nvPr/>
          </p:nvSpPr>
          <p:spPr>
            <a:xfrm>
              <a:off x="283175" y="2184775"/>
              <a:ext cx="35425" cy="152200"/>
            </a:xfrm>
            <a:custGeom>
              <a:avLst/>
              <a:gdLst/>
              <a:ahLst/>
              <a:cxnLst/>
              <a:rect l="0" t="0" r="0" b="0"/>
              <a:pathLst>
                <a:path w="1417" h="6088" extrusionOk="0">
                  <a:moveTo>
                    <a:pt x="1416" y="0"/>
                  </a:moveTo>
                  <a:lnTo>
                    <a:pt x="0" y="6087"/>
                  </a:lnTo>
                  <a:lnTo>
                    <a:pt x="1416" y="0"/>
                  </a:lnTo>
                  <a:close/>
                </a:path>
              </a:pathLst>
            </a:custGeom>
            <a:solidFill>
              <a:srgbClr val="FFFFFF"/>
            </a:solidFill>
            <a:ln>
              <a:noFill/>
            </a:ln>
          </p:spPr>
          <p:txBody>
            <a:bodyPr lIns="91425" tIns="91425" rIns="91425" bIns="91425" anchor="ctr" anchorCtr="0">
              <a:noAutofit/>
            </a:bodyPr>
            <a:lstStyle/>
            <a:p>
              <a:endParaRPr/>
            </a:p>
          </p:txBody>
        </p:sp>
        <p:sp>
          <p:nvSpPr>
            <p:cNvPr id="192" name="Shape 192"/>
            <p:cNvSpPr/>
            <p:nvPr/>
          </p:nvSpPr>
          <p:spPr>
            <a:xfrm>
              <a:off x="274325" y="2184775"/>
              <a:ext cx="53125" cy="152200"/>
            </a:xfrm>
            <a:custGeom>
              <a:avLst/>
              <a:gdLst/>
              <a:ahLst/>
              <a:cxnLst/>
              <a:rect l="0" t="0" r="0" b="0"/>
              <a:pathLst>
                <a:path w="2125" h="6088" extrusionOk="0">
                  <a:moveTo>
                    <a:pt x="1416" y="0"/>
                  </a:moveTo>
                  <a:lnTo>
                    <a:pt x="0" y="5652"/>
                  </a:lnTo>
                  <a:lnTo>
                    <a:pt x="354" y="6087"/>
                  </a:lnTo>
                  <a:lnTo>
                    <a:pt x="708" y="6087"/>
                  </a:lnTo>
                  <a:lnTo>
                    <a:pt x="2124" y="0"/>
                  </a:lnTo>
                  <a:close/>
                </a:path>
              </a:pathLst>
            </a:custGeom>
            <a:solidFill>
              <a:srgbClr val="000000"/>
            </a:solidFill>
            <a:ln>
              <a:noFill/>
            </a:ln>
          </p:spPr>
          <p:txBody>
            <a:bodyPr lIns="91425" tIns="91425" rIns="91425" bIns="91425" anchor="ctr" anchorCtr="0">
              <a:noAutofit/>
            </a:bodyPr>
            <a:lstStyle/>
            <a:p>
              <a:endParaRPr/>
            </a:p>
          </p:txBody>
        </p:sp>
        <p:sp>
          <p:nvSpPr>
            <p:cNvPr id="193" name="Shape 193"/>
            <p:cNvSpPr/>
            <p:nvPr/>
          </p:nvSpPr>
          <p:spPr>
            <a:xfrm>
              <a:off x="353975" y="2163025"/>
              <a:ext cx="35425" cy="152200"/>
            </a:xfrm>
            <a:custGeom>
              <a:avLst/>
              <a:gdLst/>
              <a:ahLst/>
              <a:cxnLst/>
              <a:rect l="0" t="0" r="0" b="0"/>
              <a:pathLst>
                <a:path w="1417" h="6088" extrusionOk="0">
                  <a:moveTo>
                    <a:pt x="1416" y="1"/>
                  </a:moveTo>
                  <a:lnTo>
                    <a:pt x="0" y="6088"/>
                  </a:lnTo>
                  <a:lnTo>
                    <a:pt x="1416" y="1"/>
                  </a:lnTo>
                  <a:close/>
                </a:path>
              </a:pathLst>
            </a:custGeom>
            <a:solidFill>
              <a:srgbClr val="FFFFFF"/>
            </a:solidFill>
            <a:ln>
              <a:noFill/>
            </a:ln>
          </p:spPr>
          <p:txBody>
            <a:bodyPr lIns="91425" tIns="91425" rIns="91425" bIns="91425" anchor="ctr" anchorCtr="0">
              <a:noAutofit/>
            </a:bodyPr>
            <a:lstStyle/>
            <a:p>
              <a:endParaRPr/>
            </a:p>
          </p:txBody>
        </p:sp>
        <p:sp>
          <p:nvSpPr>
            <p:cNvPr id="194" name="Shape 194"/>
            <p:cNvSpPr/>
            <p:nvPr/>
          </p:nvSpPr>
          <p:spPr>
            <a:xfrm>
              <a:off x="336275" y="2163025"/>
              <a:ext cx="61975" cy="152200"/>
            </a:xfrm>
            <a:custGeom>
              <a:avLst/>
              <a:gdLst/>
              <a:ahLst/>
              <a:cxnLst/>
              <a:rect l="0" t="0" r="0" b="0"/>
              <a:pathLst>
                <a:path w="2479" h="6088" extrusionOk="0">
                  <a:moveTo>
                    <a:pt x="1416" y="1"/>
                  </a:moveTo>
                  <a:lnTo>
                    <a:pt x="0" y="6088"/>
                  </a:lnTo>
                  <a:lnTo>
                    <a:pt x="1062" y="6088"/>
                  </a:lnTo>
                  <a:lnTo>
                    <a:pt x="2478" y="436"/>
                  </a:lnTo>
                  <a:lnTo>
                    <a:pt x="1416" y="1"/>
                  </a:lnTo>
                  <a:close/>
                </a:path>
              </a:pathLst>
            </a:custGeom>
            <a:solidFill>
              <a:srgbClr val="000000"/>
            </a:solidFill>
            <a:ln>
              <a:noFill/>
            </a:ln>
          </p:spPr>
          <p:txBody>
            <a:bodyPr lIns="91425" tIns="91425" rIns="91425" bIns="91425" anchor="ctr" anchorCtr="0">
              <a:noAutofit/>
            </a:bodyPr>
            <a:lstStyle/>
            <a:p>
              <a:endParaRPr/>
            </a:p>
          </p:txBody>
        </p:sp>
        <p:sp>
          <p:nvSpPr>
            <p:cNvPr id="195" name="Shape 195"/>
            <p:cNvSpPr/>
            <p:nvPr/>
          </p:nvSpPr>
          <p:spPr>
            <a:xfrm>
              <a:off x="26525" y="1173900"/>
              <a:ext cx="389425" cy="510900"/>
            </a:xfrm>
            <a:custGeom>
              <a:avLst/>
              <a:gdLst/>
              <a:ahLst/>
              <a:cxnLst/>
              <a:rect l="0" t="0" r="0" b="0"/>
              <a:pathLst>
                <a:path w="15577" h="20436" extrusionOk="0">
                  <a:moveTo>
                    <a:pt x="6019" y="20001"/>
                  </a:moveTo>
                  <a:lnTo>
                    <a:pt x="4957" y="19566"/>
                  </a:lnTo>
                  <a:lnTo>
                    <a:pt x="4249" y="19566"/>
                  </a:lnTo>
                  <a:lnTo>
                    <a:pt x="3541" y="19131"/>
                  </a:lnTo>
                  <a:lnTo>
                    <a:pt x="2833" y="18696"/>
                  </a:lnTo>
                  <a:lnTo>
                    <a:pt x="2125" y="17827"/>
                  </a:lnTo>
                  <a:lnTo>
                    <a:pt x="1771" y="17392"/>
                  </a:lnTo>
                  <a:lnTo>
                    <a:pt x="1063" y="16522"/>
                  </a:lnTo>
                  <a:lnTo>
                    <a:pt x="709" y="16087"/>
                  </a:lnTo>
                  <a:lnTo>
                    <a:pt x="355" y="15218"/>
                  </a:lnTo>
                  <a:lnTo>
                    <a:pt x="355" y="14348"/>
                  </a:lnTo>
                  <a:lnTo>
                    <a:pt x="1" y="13479"/>
                  </a:lnTo>
                  <a:lnTo>
                    <a:pt x="1" y="12609"/>
                  </a:lnTo>
                  <a:lnTo>
                    <a:pt x="1" y="11305"/>
                  </a:lnTo>
                  <a:lnTo>
                    <a:pt x="1" y="10435"/>
                  </a:lnTo>
                  <a:lnTo>
                    <a:pt x="1" y="9131"/>
                  </a:lnTo>
                  <a:lnTo>
                    <a:pt x="355" y="7827"/>
                  </a:lnTo>
                  <a:lnTo>
                    <a:pt x="709" y="6957"/>
                  </a:lnTo>
                  <a:lnTo>
                    <a:pt x="1063" y="5653"/>
                  </a:lnTo>
                  <a:lnTo>
                    <a:pt x="1417" y="4783"/>
                  </a:lnTo>
                  <a:lnTo>
                    <a:pt x="1771" y="3914"/>
                  </a:lnTo>
                  <a:lnTo>
                    <a:pt x="2125" y="3044"/>
                  </a:lnTo>
                  <a:lnTo>
                    <a:pt x="2833" y="2174"/>
                  </a:lnTo>
                  <a:lnTo>
                    <a:pt x="3187" y="1740"/>
                  </a:lnTo>
                  <a:lnTo>
                    <a:pt x="3895" y="1305"/>
                  </a:lnTo>
                  <a:lnTo>
                    <a:pt x="4603" y="870"/>
                  </a:lnTo>
                  <a:lnTo>
                    <a:pt x="5311" y="435"/>
                  </a:lnTo>
                  <a:lnTo>
                    <a:pt x="6019" y="435"/>
                  </a:lnTo>
                  <a:lnTo>
                    <a:pt x="6727" y="435"/>
                  </a:lnTo>
                  <a:lnTo>
                    <a:pt x="7435" y="1"/>
                  </a:lnTo>
                  <a:lnTo>
                    <a:pt x="8143" y="435"/>
                  </a:lnTo>
                  <a:lnTo>
                    <a:pt x="9204" y="435"/>
                  </a:lnTo>
                  <a:lnTo>
                    <a:pt x="9912" y="435"/>
                  </a:lnTo>
                  <a:lnTo>
                    <a:pt x="11682" y="1305"/>
                  </a:lnTo>
                  <a:lnTo>
                    <a:pt x="13098" y="2174"/>
                  </a:lnTo>
                  <a:lnTo>
                    <a:pt x="14160" y="3479"/>
                  </a:lnTo>
                  <a:lnTo>
                    <a:pt x="14868" y="4783"/>
                  </a:lnTo>
                  <a:lnTo>
                    <a:pt x="15576" y="6522"/>
                  </a:lnTo>
                  <a:lnTo>
                    <a:pt x="15576" y="8261"/>
                  </a:lnTo>
                  <a:lnTo>
                    <a:pt x="15576" y="10435"/>
                  </a:lnTo>
                  <a:lnTo>
                    <a:pt x="15222" y="12609"/>
                  </a:lnTo>
                  <a:lnTo>
                    <a:pt x="14868" y="13914"/>
                  </a:lnTo>
                  <a:lnTo>
                    <a:pt x="14868" y="15218"/>
                  </a:lnTo>
                  <a:lnTo>
                    <a:pt x="14514" y="16087"/>
                  </a:lnTo>
                  <a:lnTo>
                    <a:pt x="13806" y="16957"/>
                  </a:lnTo>
                  <a:lnTo>
                    <a:pt x="13452" y="17827"/>
                  </a:lnTo>
                  <a:lnTo>
                    <a:pt x="13098" y="18261"/>
                  </a:lnTo>
                  <a:lnTo>
                    <a:pt x="12390" y="19131"/>
                  </a:lnTo>
                  <a:lnTo>
                    <a:pt x="11682" y="19566"/>
                  </a:lnTo>
                  <a:lnTo>
                    <a:pt x="11328" y="20001"/>
                  </a:lnTo>
                  <a:lnTo>
                    <a:pt x="10620" y="20001"/>
                  </a:lnTo>
                  <a:lnTo>
                    <a:pt x="9912" y="20435"/>
                  </a:lnTo>
                  <a:lnTo>
                    <a:pt x="9204" y="20435"/>
                  </a:lnTo>
                  <a:lnTo>
                    <a:pt x="8497" y="20435"/>
                  </a:lnTo>
                  <a:lnTo>
                    <a:pt x="7435" y="20435"/>
                  </a:lnTo>
                  <a:lnTo>
                    <a:pt x="6727" y="20435"/>
                  </a:lnTo>
                  <a:lnTo>
                    <a:pt x="6019" y="20001"/>
                  </a:lnTo>
                  <a:close/>
                </a:path>
              </a:pathLst>
            </a:custGeom>
            <a:solidFill>
              <a:srgbClr val="FF0000"/>
            </a:solidFill>
            <a:ln>
              <a:noFill/>
            </a:ln>
          </p:spPr>
          <p:txBody>
            <a:bodyPr lIns="91425" tIns="91425" rIns="91425" bIns="91425" anchor="ctr" anchorCtr="0">
              <a:noAutofit/>
            </a:bodyPr>
            <a:lstStyle/>
            <a:p>
              <a:endParaRPr/>
            </a:p>
          </p:txBody>
        </p:sp>
        <p:sp>
          <p:nvSpPr>
            <p:cNvPr id="196" name="Shape 196"/>
            <p:cNvSpPr/>
            <p:nvPr/>
          </p:nvSpPr>
          <p:spPr>
            <a:xfrm>
              <a:off x="53075" y="1336950"/>
              <a:ext cx="336325" cy="195675"/>
            </a:xfrm>
            <a:custGeom>
              <a:avLst/>
              <a:gdLst/>
              <a:ahLst/>
              <a:cxnLst/>
              <a:rect l="0" t="0" r="0" b="0"/>
              <a:pathLst>
                <a:path w="13453" h="7827" extrusionOk="0">
                  <a:moveTo>
                    <a:pt x="355" y="1739"/>
                  </a:moveTo>
                  <a:lnTo>
                    <a:pt x="1" y="2609"/>
                  </a:lnTo>
                  <a:lnTo>
                    <a:pt x="355" y="3044"/>
                  </a:lnTo>
                  <a:lnTo>
                    <a:pt x="355" y="3479"/>
                  </a:lnTo>
                  <a:lnTo>
                    <a:pt x="709" y="3913"/>
                  </a:lnTo>
                  <a:lnTo>
                    <a:pt x="1063" y="4348"/>
                  </a:lnTo>
                  <a:lnTo>
                    <a:pt x="1417" y="4348"/>
                  </a:lnTo>
                  <a:lnTo>
                    <a:pt x="1771" y="4783"/>
                  </a:lnTo>
                  <a:lnTo>
                    <a:pt x="2479" y="5218"/>
                  </a:lnTo>
                  <a:lnTo>
                    <a:pt x="10266" y="7392"/>
                  </a:lnTo>
                  <a:lnTo>
                    <a:pt x="10974" y="7392"/>
                  </a:lnTo>
                  <a:lnTo>
                    <a:pt x="11328" y="7826"/>
                  </a:lnTo>
                  <a:lnTo>
                    <a:pt x="11682" y="7392"/>
                  </a:lnTo>
                  <a:lnTo>
                    <a:pt x="12390" y="7392"/>
                  </a:lnTo>
                  <a:lnTo>
                    <a:pt x="12744" y="7392"/>
                  </a:lnTo>
                  <a:lnTo>
                    <a:pt x="13098" y="6957"/>
                  </a:lnTo>
                  <a:lnTo>
                    <a:pt x="13098" y="6522"/>
                  </a:lnTo>
                  <a:lnTo>
                    <a:pt x="13452" y="6087"/>
                  </a:lnTo>
                  <a:lnTo>
                    <a:pt x="13452" y="5218"/>
                  </a:lnTo>
                  <a:lnTo>
                    <a:pt x="13452" y="4783"/>
                  </a:lnTo>
                  <a:lnTo>
                    <a:pt x="13098" y="4348"/>
                  </a:lnTo>
                  <a:lnTo>
                    <a:pt x="13098" y="3913"/>
                  </a:lnTo>
                  <a:lnTo>
                    <a:pt x="12744" y="3479"/>
                  </a:lnTo>
                  <a:lnTo>
                    <a:pt x="12390" y="3044"/>
                  </a:lnTo>
                  <a:lnTo>
                    <a:pt x="11682" y="3044"/>
                  </a:lnTo>
                  <a:lnTo>
                    <a:pt x="11328" y="2609"/>
                  </a:lnTo>
                  <a:lnTo>
                    <a:pt x="3187" y="435"/>
                  </a:lnTo>
                  <a:lnTo>
                    <a:pt x="2833" y="0"/>
                  </a:lnTo>
                  <a:lnTo>
                    <a:pt x="2125" y="0"/>
                  </a:lnTo>
                  <a:lnTo>
                    <a:pt x="1771" y="0"/>
                  </a:lnTo>
                  <a:lnTo>
                    <a:pt x="1417" y="435"/>
                  </a:lnTo>
                  <a:lnTo>
                    <a:pt x="1063" y="435"/>
                  </a:lnTo>
                  <a:lnTo>
                    <a:pt x="709" y="870"/>
                  </a:lnTo>
                  <a:lnTo>
                    <a:pt x="355" y="1305"/>
                  </a:lnTo>
                  <a:lnTo>
                    <a:pt x="355" y="1739"/>
                  </a:lnTo>
                  <a:close/>
                </a:path>
              </a:pathLst>
            </a:custGeom>
            <a:solidFill>
              <a:srgbClr val="FFFFFF"/>
            </a:solidFill>
            <a:ln>
              <a:noFill/>
            </a:ln>
          </p:spPr>
          <p:txBody>
            <a:bodyPr lIns="91425" tIns="91425" rIns="91425" bIns="91425" anchor="ctr" anchorCtr="0">
              <a:noAutofit/>
            </a:bodyPr>
            <a:lstStyle/>
            <a:p>
              <a:endParaRPr/>
            </a:p>
          </p:txBody>
        </p:sp>
        <p:sp>
          <p:nvSpPr>
            <p:cNvPr id="197" name="Shape 197"/>
            <p:cNvSpPr/>
            <p:nvPr/>
          </p:nvSpPr>
          <p:spPr>
            <a:xfrm>
              <a:off x="150425" y="565200"/>
              <a:ext cx="504450" cy="684800"/>
            </a:xfrm>
            <a:custGeom>
              <a:avLst/>
              <a:gdLst/>
              <a:ahLst/>
              <a:cxnLst/>
              <a:rect l="0" t="0" r="0" b="0"/>
              <a:pathLst>
                <a:path w="20178" h="27392" extrusionOk="0">
                  <a:moveTo>
                    <a:pt x="8496" y="4349"/>
                  </a:moveTo>
                  <a:lnTo>
                    <a:pt x="7080" y="6522"/>
                  </a:lnTo>
                  <a:lnTo>
                    <a:pt x="6372" y="6088"/>
                  </a:lnTo>
                  <a:lnTo>
                    <a:pt x="9558" y="1"/>
                  </a:lnTo>
                  <a:lnTo>
                    <a:pt x="10620" y="870"/>
                  </a:lnTo>
                  <a:lnTo>
                    <a:pt x="8850" y="3044"/>
                  </a:lnTo>
                  <a:lnTo>
                    <a:pt x="20178" y="13044"/>
                  </a:lnTo>
                  <a:lnTo>
                    <a:pt x="18054" y="16088"/>
                  </a:lnTo>
                  <a:lnTo>
                    <a:pt x="5310" y="16088"/>
                  </a:lnTo>
                  <a:lnTo>
                    <a:pt x="13098" y="23044"/>
                  </a:lnTo>
                  <a:lnTo>
                    <a:pt x="14514" y="20435"/>
                  </a:lnTo>
                  <a:lnTo>
                    <a:pt x="15222" y="21305"/>
                  </a:lnTo>
                  <a:lnTo>
                    <a:pt x="11682" y="27392"/>
                  </a:lnTo>
                  <a:lnTo>
                    <a:pt x="10974" y="26522"/>
                  </a:lnTo>
                  <a:lnTo>
                    <a:pt x="12390" y="24349"/>
                  </a:lnTo>
                  <a:lnTo>
                    <a:pt x="2125" y="15218"/>
                  </a:lnTo>
                  <a:lnTo>
                    <a:pt x="709" y="17827"/>
                  </a:lnTo>
                  <a:lnTo>
                    <a:pt x="1" y="16957"/>
                  </a:lnTo>
                  <a:lnTo>
                    <a:pt x="4602" y="9131"/>
                  </a:lnTo>
                  <a:lnTo>
                    <a:pt x="14160" y="9131"/>
                  </a:lnTo>
                  <a:lnTo>
                    <a:pt x="8496" y="4349"/>
                  </a:lnTo>
                  <a:close/>
                </a:path>
              </a:pathLst>
            </a:custGeom>
            <a:solidFill>
              <a:srgbClr val="FF0000"/>
            </a:solidFill>
            <a:ln>
              <a:noFill/>
            </a:ln>
          </p:spPr>
          <p:txBody>
            <a:bodyPr lIns="91425" tIns="91425" rIns="91425" bIns="91425" anchor="ctr" anchorCtr="0">
              <a:noAutofit/>
            </a:bodyPr>
            <a:lstStyle/>
            <a:p>
              <a:endParaRPr/>
            </a:p>
          </p:txBody>
        </p:sp>
        <p:sp>
          <p:nvSpPr>
            <p:cNvPr id="198" name="Shape 198"/>
            <p:cNvSpPr/>
            <p:nvPr/>
          </p:nvSpPr>
          <p:spPr>
            <a:xfrm>
              <a:off x="646000" y="97825"/>
              <a:ext cx="451350" cy="576100"/>
            </a:xfrm>
            <a:custGeom>
              <a:avLst/>
              <a:gdLst/>
              <a:ahLst/>
              <a:cxnLst/>
              <a:rect l="0" t="0" r="0" b="0"/>
              <a:pathLst>
                <a:path w="18054" h="23044" extrusionOk="0">
                  <a:moveTo>
                    <a:pt x="13452" y="0"/>
                  </a:moveTo>
                  <a:lnTo>
                    <a:pt x="15930" y="6522"/>
                  </a:lnTo>
                  <a:lnTo>
                    <a:pt x="15222" y="6957"/>
                  </a:lnTo>
                  <a:lnTo>
                    <a:pt x="13098" y="1739"/>
                  </a:lnTo>
                  <a:lnTo>
                    <a:pt x="9558" y="3478"/>
                  </a:lnTo>
                  <a:lnTo>
                    <a:pt x="15222" y="17391"/>
                  </a:lnTo>
                  <a:lnTo>
                    <a:pt x="17346" y="16087"/>
                  </a:lnTo>
                  <a:lnTo>
                    <a:pt x="18054" y="17391"/>
                  </a:lnTo>
                  <a:lnTo>
                    <a:pt x="8850" y="23044"/>
                  </a:lnTo>
                  <a:lnTo>
                    <a:pt x="8142" y="21739"/>
                  </a:lnTo>
                  <a:lnTo>
                    <a:pt x="10266" y="20435"/>
                  </a:lnTo>
                  <a:lnTo>
                    <a:pt x="4956" y="6522"/>
                  </a:lnTo>
                  <a:lnTo>
                    <a:pt x="1417" y="8696"/>
                  </a:lnTo>
                  <a:lnTo>
                    <a:pt x="3541" y="13913"/>
                  </a:lnTo>
                  <a:lnTo>
                    <a:pt x="2833" y="14783"/>
                  </a:lnTo>
                  <a:lnTo>
                    <a:pt x="1" y="8261"/>
                  </a:lnTo>
                  <a:lnTo>
                    <a:pt x="13452" y="0"/>
                  </a:lnTo>
                  <a:close/>
                </a:path>
              </a:pathLst>
            </a:custGeom>
            <a:solidFill>
              <a:srgbClr val="FF0000"/>
            </a:solidFill>
            <a:ln>
              <a:noFill/>
            </a:ln>
          </p:spPr>
          <p:txBody>
            <a:bodyPr lIns="91425" tIns="91425" rIns="91425" bIns="91425" anchor="ctr" anchorCtr="0">
              <a:noAutofit/>
            </a:bodyPr>
            <a:lstStyle/>
            <a:p>
              <a:endParaRPr/>
            </a:p>
          </p:txBody>
        </p:sp>
        <p:sp>
          <p:nvSpPr>
            <p:cNvPr id="199" name="Shape 199"/>
            <p:cNvSpPr/>
            <p:nvPr/>
          </p:nvSpPr>
          <p:spPr>
            <a:xfrm>
              <a:off x="1132725" y="10850"/>
              <a:ext cx="424800" cy="489150"/>
            </a:xfrm>
            <a:custGeom>
              <a:avLst/>
              <a:gdLst/>
              <a:ahLst/>
              <a:cxnLst/>
              <a:rect l="0" t="0" r="0" b="0"/>
              <a:pathLst>
                <a:path w="16992" h="19566" extrusionOk="0">
                  <a:moveTo>
                    <a:pt x="4603" y="17392"/>
                  </a:moveTo>
                  <a:lnTo>
                    <a:pt x="4603" y="18696"/>
                  </a:lnTo>
                  <a:lnTo>
                    <a:pt x="1" y="19566"/>
                  </a:lnTo>
                  <a:lnTo>
                    <a:pt x="1" y="18262"/>
                  </a:lnTo>
                  <a:lnTo>
                    <a:pt x="1417" y="17827"/>
                  </a:lnTo>
                  <a:lnTo>
                    <a:pt x="4956" y="436"/>
                  </a:lnTo>
                  <a:lnTo>
                    <a:pt x="8496" y="1"/>
                  </a:lnTo>
                  <a:lnTo>
                    <a:pt x="15222" y="16088"/>
                  </a:lnTo>
                  <a:lnTo>
                    <a:pt x="16992" y="15653"/>
                  </a:lnTo>
                  <a:lnTo>
                    <a:pt x="16992" y="16957"/>
                  </a:lnTo>
                  <a:lnTo>
                    <a:pt x="7080" y="18262"/>
                  </a:lnTo>
                  <a:lnTo>
                    <a:pt x="7080" y="17392"/>
                  </a:lnTo>
                  <a:lnTo>
                    <a:pt x="9204" y="16957"/>
                  </a:lnTo>
                  <a:lnTo>
                    <a:pt x="8142" y="14349"/>
                  </a:lnTo>
                  <a:lnTo>
                    <a:pt x="3187" y="15218"/>
                  </a:lnTo>
                  <a:lnTo>
                    <a:pt x="2479" y="17827"/>
                  </a:lnTo>
                  <a:lnTo>
                    <a:pt x="4603" y="17392"/>
                  </a:lnTo>
                  <a:close/>
                </a:path>
              </a:pathLst>
            </a:custGeom>
            <a:solidFill>
              <a:srgbClr val="FF0000"/>
            </a:solidFill>
            <a:ln>
              <a:noFill/>
            </a:ln>
          </p:spPr>
          <p:txBody>
            <a:bodyPr lIns="91425" tIns="91425" rIns="91425" bIns="91425" anchor="ctr" anchorCtr="0">
              <a:noAutofit/>
            </a:bodyPr>
            <a:lstStyle/>
            <a:p>
              <a:endParaRPr/>
            </a:p>
          </p:txBody>
        </p:sp>
        <p:sp>
          <p:nvSpPr>
            <p:cNvPr id="200" name="Shape 200"/>
            <p:cNvSpPr/>
            <p:nvPr/>
          </p:nvSpPr>
          <p:spPr>
            <a:xfrm>
              <a:off x="1212375" y="173900"/>
              <a:ext cx="115075" cy="184800"/>
            </a:xfrm>
            <a:custGeom>
              <a:avLst/>
              <a:gdLst/>
              <a:ahLst/>
              <a:cxnLst/>
              <a:rect l="0" t="0" r="0" b="0"/>
              <a:pathLst>
                <a:path w="4603" h="7392" extrusionOk="0">
                  <a:moveTo>
                    <a:pt x="1" y="7392"/>
                  </a:moveTo>
                  <a:lnTo>
                    <a:pt x="4602" y="6957"/>
                  </a:lnTo>
                  <a:lnTo>
                    <a:pt x="1770" y="1"/>
                  </a:lnTo>
                  <a:lnTo>
                    <a:pt x="1" y="7392"/>
                  </a:lnTo>
                  <a:close/>
                </a:path>
              </a:pathLst>
            </a:custGeom>
            <a:solidFill>
              <a:srgbClr val="FFFFFF"/>
            </a:solidFill>
            <a:ln>
              <a:noFill/>
            </a:ln>
          </p:spPr>
          <p:txBody>
            <a:bodyPr lIns="91425" tIns="91425" rIns="91425" bIns="91425" anchor="ctr" anchorCtr="0">
              <a:noAutofit/>
            </a:bodyPr>
            <a:lstStyle/>
            <a:p>
              <a:endParaRPr/>
            </a:p>
          </p:txBody>
        </p:sp>
        <p:sp>
          <p:nvSpPr>
            <p:cNvPr id="201" name="Shape 201"/>
            <p:cNvSpPr/>
            <p:nvPr/>
          </p:nvSpPr>
          <p:spPr>
            <a:xfrm>
              <a:off x="1548650" y="0"/>
              <a:ext cx="477900" cy="576100"/>
            </a:xfrm>
            <a:custGeom>
              <a:avLst/>
              <a:gdLst/>
              <a:ahLst/>
              <a:cxnLst/>
              <a:rect l="0" t="0" r="0" b="0"/>
              <a:pathLst>
                <a:path w="19116" h="23044" extrusionOk="0">
                  <a:moveTo>
                    <a:pt x="16638" y="21739"/>
                  </a:moveTo>
                  <a:lnTo>
                    <a:pt x="17346" y="21739"/>
                  </a:lnTo>
                  <a:lnTo>
                    <a:pt x="16992" y="23043"/>
                  </a:lnTo>
                  <a:lnTo>
                    <a:pt x="13098" y="21739"/>
                  </a:lnTo>
                  <a:lnTo>
                    <a:pt x="12744" y="21304"/>
                  </a:lnTo>
                  <a:lnTo>
                    <a:pt x="12036" y="20870"/>
                  </a:lnTo>
                  <a:lnTo>
                    <a:pt x="11682" y="20435"/>
                  </a:lnTo>
                  <a:lnTo>
                    <a:pt x="11328" y="20000"/>
                  </a:lnTo>
                  <a:lnTo>
                    <a:pt x="11328" y="19130"/>
                  </a:lnTo>
                  <a:lnTo>
                    <a:pt x="11328" y="18696"/>
                  </a:lnTo>
                  <a:lnTo>
                    <a:pt x="11328" y="17826"/>
                  </a:lnTo>
                  <a:lnTo>
                    <a:pt x="11328" y="16957"/>
                  </a:lnTo>
                  <a:lnTo>
                    <a:pt x="11682" y="14783"/>
                  </a:lnTo>
                  <a:lnTo>
                    <a:pt x="11682" y="13913"/>
                  </a:lnTo>
                  <a:lnTo>
                    <a:pt x="11682" y="13043"/>
                  </a:lnTo>
                  <a:lnTo>
                    <a:pt x="11328" y="12609"/>
                  </a:lnTo>
                  <a:lnTo>
                    <a:pt x="10974" y="12174"/>
                  </a:lnTo>
                  <a:lnTo>
                    <a:pt x="9558" y="11739"/>
                  </a:lnTo>
                  <a:lnTo>
                    <a:pt x="7789" y="19130"/>
                  </a:lnTo>
                  <a:lnTo>
                    <a:pt x="9558" y="19565"/>
                  </a:lnTo>
                  <a:lnTo>
                    <a:pt x="9558" y="20435"/>
                  </a:lnTo>
                  <a:lnTo>
                    <a:pt x="1" y="17391"/>
                  </a:lnTo>
                  <a:lnTo>
                    <a:pt x="355" y="16087"/>
                  </a:lnTo>
                  <a:lnTo>
                    <a:pt x="2479" y="16957"/>
                  </a:lnTo>
                  <a:lnTo>
                    <a:pt x="6019" y="1739"/>
                  </a:lnTo>
                  <a:lnTo>
                    <a:pt x="3541" y="1304"/>
                  </a:lnTo>
                  <a:lnTo>
                    <a:pt x="3895" y="0"/>
                  </a:lnTo>
                  <a:lnTo>
                    <a:pt x="13452" y="3043"/>
                  </a:lnTo>
                  <a:lnTo>
                    <a:pt x="15222" y="3913"/>
                  </a:lnTo>
                  <a:lnTo>
                    <a:pt x="16284" y="4348"/>
                  </a:lnTo>
                  <a:lnTo>
                    <a:pt x="17346" y="5217"/>
                  </a:lnTo>
                  <a:lnTo>
                    <a:pt x="18408" y="6087"/>
                  </a:lnTo>
                  <a:lnTo>
                    <a:pt x="18762" y="6957"/>
                  </a:lnTo>
                  <a:lnTo>
                    <a:pt x="19116" y="7826"/>
                  </a:lnTo>
                  <a:lnTo>
                    <a:pt x="19116" y="8696"/>
                  </a:lnTo>
                  <a:lnTo>
                    <a:pt x="18762" y="10000"/>
                  </a:lnTo>
                  <a:lnTo>
                    <a:pt x="18762" y="10435"/>
                  </a:lnTo>
                  <a:lnTo>
                    <a:pt x="18408" y="11304"/>
                  </a:lnTo>
                  <a:lnTo>
                    <a:pt x="18054" y="11739"/>
                  </a:lnTo>
                  <a:lnTo>
                    <a:pt x="17700" y="12174"/>
                  </a:lnTo>
                  <a:lnTo>
                    <a:pt x="17346" y="12174"/>
                  </a:lnTo>
                  <a:lnTo>
                    <a:pt x="16638" y="12609"/>
                  </a:lnTo>
                  <a:lnTo>
                    <a:pt x="15930" y="12609"/>
                  </a:lnTo>
                  <a:lnTo>
                    <a:pt x="15222" y="12609"/>
                  </a:lnTo>
                  <a:lnTo>
                    <a:pt x="15576" y="13043"/>
                  </a:lnTo>
                  <a:lnTo>
                    <a:pt x="15930" y="13478"/>
                  </a:lnTo>
                  <a:lnTo>
                    <a:pt x="16284" y="13913"/>
                  </a:lnTo>
                  <a:lnTo>
                    <a:pt x="16638" y="14348"/>
                  </a:lnTo>
                  <a:lnTo>
                    <a:pt x="16992" y="15217"/>
                  </a:lnTo>
                  <a:lnTo>
                    <a:pt x="16992" y="15652"/>
                  </a:lnTo>
                  <a:lnTo>
                    <a:pt x="16992" y="16522"/>
                  </a:lnTo>
                  <a:lnTo>
                    <a:pt x="16638" y="17391"/>
                  </a:lnTo>
                  <a:lnTo>
                    <a:pt x="16284" y="19565"/>
                  </a:lnTo>
                  <a:lnTo>
                    <a:pt x="16284" y="20435"/>
                  </a:lnTo>
                  <a:lnTo>
                    <a:pt x="16284" y="20870"/>
                  </a:lnTo>
                  <a:lnTo>
                    <a:pt x="16638" y="21304"/>
                  </a:lnTo>
                  <a:lnTo>
                    <a:pt x="16638" y="21739"/>
                  </a:lnTo>
                  <a:close/>
                </a:path>
              </a:pathLst>
            </a:custGeom>
            <a:solidFill>
              <a:srgbClr val="FF0000"/>
            </a:solidFill>
            <a:ln>
              <a:noFill/>
            </a:ln>
          </p:spPr>
          <p:txBody>
            <a:bodyPr lIns="91425" tIns="91425" rIns="91425" bIns="91425" anchor="ctr" anchorCtr="0">
              <a:noAutofit/>
            </a:bodyPr>
            <a:lstStyle/>
            <a:p>
              <a:endParaRPr/>
            </a:p>
          </p:txBody>
        </p:sp>
        <p:sp>
          <p:nvSpPr>
            <p:cNvPr id="202" name="Shape 202"/>
            <p:cNvSpPr/>
            <p:nvPr/>
          </p:nvSpPr>
          <p:spPr>
            <a:xfrm>
              <a:off x="1796450" y="97825"/>
              <a:ext cx="97375" cy="173925"/>
            </a:xfrm>
            <a:custGeom>
              <a:avLst/>
              <a:gdLst/>
              <a:ahLst/>
              <a:cxnLst/>
              <a:rect l="0" t="0" r="0" b="0"/>
              <a:pathLst>
                <a:path w="3895" h="6957" extrusionOk="0">
                  <a:moveTo>
                    <a:pt x="2478" y="435"/>
                  </a:moveTo>
                  <a:lnTo>
                    <a:pt x="1416" y="0"/>
                  </a:lnTo>
                  <a:lnTo>
                    <a:pt x="0" y="6522"/>
                  </a:lnTo>
                  <a:lnTo>
                    <a:pt x="1062" y="6957"/>
                  </a:lnTo>
                  <a:lnTo>
                    <a:pt x="1416" y="6957"/>
                  </a:lnTo>
                  <a:lnTo>
                    <a:pt x="1770" y="6957"/>
                  </a:lnTo>
                  <a:lnTo>
                    <a:pt x="2124" y="6957"/>
                  </a:lnTo>
                  <a:lnTo>
                    <a:pt x="2478" y="6522"/>
                  </a:lnTo>
                  <a:lnTo>
                    <a:pt x="2832" y="6522"/>
                  </a:lnTo>
                  <a:lnTo>
                    <a:pt x="2832" y="6087"/>
                  </a:lnTo>
                  <a:lnTo>
                    <a:pt x="3186" y="5217"/>
                  </a:lnTo>
                  <a:lnTo>
                    <a:pt x="3540" y="4783"/>
                  </a:lnTo>
                  <a:lnTo>
                    <a:pt x="3540" y="3913"/>
                  </a:lnTo>
                  <a:lnTo>
                    <a:pt x="3894" y="3044"/>
                  </a:lnTo>
                  <a:lnTo>
                    <a:pt x="3894" y="2609"/>
                  </a:lnTo>
                  <a:lnTo>
                    <a:pt x="3894" y="1739"/>
                  </a:lnTo>
                  <a:lnTo>
                    <a:pt x="3540" y="1304"/>
                  </a:lnTo>
                  <a:lnTo>
                    <a:pt x="3540" y="870"/>
                  </a:lnTo>
                  <a:lnTo>
                    <a:pt x="3186" y="870"/>
                  </a:lnTo>
                  <a:lnTo>
                    <a:pt x="2832" y="435"/>
                  </a:lnTo>
                  <a:lnTo>
                    <a:pt x="2478" y="435"/>
                  </a:lnTo>
                  <a:close/>
                </a:path>
              </a:pathLst>
            </a:custGeom>
            <a:solidFill>
              <a:srgbClr val="FFFFFF"/>
            </a:solidFill>
            <a:ln>
              <a:noFill/>
            </a:ln>
          </p:spPr>
          <p:txBody>
            <a:bodyPr lIns="91425" tIns="91425" rIns="91425" bIns="91425" anchor="ctr" anchorCtr="0">
              <a:noAutofit/>
            </a:bodyPr>
            <a:lstStyle/>
            <a:p>
              <a:endParaRPr/>
            </a:p>
          </p:txBody>
        </p:sp>
        <p:sp>
          <p:nvSpPr>
            <p:cNvPr id="203" name="Shape 203"/>
            <p:cNvSpPr/>
            <p:nvPr/>
          </p:nvSpPr>
          <p:spPr>
            <a:xfrm>
              <a:off x="2035375" y="293475"/>
              <a:ext cx="415975" cy="510875"/>
            </a:xfrm>
            <a:custGeom>
              <a:avLst/>
              <a:gdLst/>
              <a:ahLst/>
              <a:cxnLst/>
              <a:rect l="0" t="0" r="0" b="0"/>
              <a:pathLst>
                <a:path w="16639" h="20435" extrusionOk="0">
                  <a:moveTo>
                    <a:pt x="7081" y="11739"/>
                  </a:moveTo>
                  <a:lnTo>
                    <a:pt x="7789" y="10435"/>
                  </a:lnTo>
                  <a:lnTo>
                    <a:pt x="14514" y="16522"/>
                  </a:lnTo>
                  <a:lnTo>
                    <a:pt x="13806" y="17391"/>
                  </a:lnTo>
                  <a:lnTo>
                    <a:pt x="12390" y="16522"/>
                  </a:lnTo>
                  <a:lnTo>
                    <a:pt x="10266" y="20435"/>
                  </a:lnTo>
                  <a:lnTo>
                    <a:pt x="9558" y="20435"/>
                  </a:lnTo>
                  <a:lnTo>
                    <a:pt x="8497" y="20435"/>
                  </a:lnTo>
                  <a:lnTo>
                    <a:pt x="7789" y="20000"/>
                  </a:lnTo>
                  <a:lnTo>
                    <a:pt x="7081" y="20000"/>
                  </a:lnTo>
                  <a:lnTo>
                    <a:pt x="6019" y="19565"/>
                  </a:lnTo>
                  <a:lnTo>
                    <a:pt x="5311" y="18696"/>
                  </a:lnTo>
                  <a:lnTo>
                    <a:pt x="4249" y="18261"/>
                  </a:lnTo>
                  <a:lnTo>
                    <a:pt x="3541" y="17391"/>
                  </a:lnTo>
                  <a:lnTo>
                    <a:pt x="2125" y="16087"/>
                  </a:lnTo>
                  <a:lnTo>
                    <a:pt x="1063" y="14348"/>
                  </a:lnTo>
                  <a:lnTo>
                    <a:pt x="355" y="13044"/>
                  </a:lnTo>
                  <a:lnTo>
                    <a:pt x="1" y="11304"/>
                  </a:lnTo>
                  <a:lnTo>
                    <a:pt x="1" y="9565"/>
                  </a:lnTo>
                  <a:lnTo>
                    <a:pt x="355" y="7826"/>
                  </a:lnTo>
                  <a:lnTo>
                    <a:pt x="709" y="6087"/>
                  </a:lnTo>
                  <a:lnTo>
                    <a:pt x="1771" y="3913"/>
                  </a:lnTo>
                  <a:lnTo>
                    <a:pt x="2479" y="3044"/>
                  </a:lnTo>
                  <a:lnTo>
                    <a:pt x="2833" y="2609"/>
                  </a:lnTo>
                  <a:lnTo>
                    <a:pt x="3541" y="1739"/>
                  </a:lnTo>
                  <a:lnTo>
                    <a:pt x="4249" y="1304"/>
                  </a:lnTo>
                  <a:lnTo>
                    <a:pt x="4603" y="870"/>
                  </a:lnTo>
                  <a:lnTo>
                    <a:pt x="5311" y="435"/>
                  </a:lnTo>
                  <a:lnTo>
                    <a:pt x="6019" y="0"/>
                  </a:lnTo>
                  <a:lnTo>
                    <a:pt x="6727" y="0"/>
                  </a:lnTo>
                  <a:lnTo>
                    <a:pt x="7435" y="0"/>
                  </a:lnTo>
                  <a:lnTo>
                    <a:pt x="8143" y="0"/>
                  </a:lnTo>
                  <a:lnTo>
                    <a:pt x="8850" y="0"/>
                  </a:lnTo>
                  <a:lnTo>
                    <a:pt x="9558" y="0"/>
                  </a:lnTo>
                  <a:lnTo>
                    <a:pt x="10266" y="435"/>
                  </a:lnTo>
                  <a:lnTo>
                    <a:pt x="11328" y="870"/>
                  </a:lnTo>
                  <a:lnTo>
                    <a:pt x="12036" y="1739"/>
                  </a:lnTo>
                  <a:lnTo>
                    <a:pt x="12744" y="2174"/>
                  </a:lnTo>
                  <a:lnTo>
                    <a:pt x="13452" y="3044"/>
                  </a:lnTo>
                  <a:lnTo>
                    <a:pt x="14160" y="3913"/>
                  </a:lnTo>
                  <a:lnTo>
                    <a:pt x="14868" y="4783"/>
                  </a:lnTo>
                  <a:lnTo>
                    <a:pt x="15222" y="5218"/>
                  </a:lnTo>
                  <a:lnTo>
                    <a:pt x="15576" y="6087"/>
                  </a:lnTo>
                  <a:lnTo>
                    <a:pt x="15930" y="6957"/>
                  </a:lnTo>
                  <a:lnTo>
                    <a:pt x="16284" y="7826"/>
                  </a:lnTo>
                  <a:lnTo>
                    <a:pt x="16638" y="8696"/>
                  </a:lnTo>
                  <a:lnTo>
                    <a:pt x="16638" y="9565"/>
                  </a:lnTo>
                  <a:lnTo>
                    <a:pt x="16284" y="10435"/>
                  </a:lnTo>
                  <a:lnTo>
                    <a:pt x="16284" y="10870"/>
                  </a:lnTo>
                  <a:lnTo>
                    <a:pt x="15930" y="11739"/>
                  </a:lnTo>
                  <a:lnTo>
                    <a:pt x="15222" y="12174"/>
                  </a:lnTo>
                  <a:lnTo>
                    <a:pt x="14868" y="12609"/>
                  </a:lnTo>
                  <a:lnTo>
                    <a:pt x="14160" y="13044"/>
                  </a:lnTo>
                  <a:lnTo>
                    <a:pt x="13806" y="13478"/>
                  </a:lnTo>
                  <a:lnTo>
                    <a:pt x="13098" y="13478"/>
                  </a:lnTo>
                  <a:lnTo>
                    <a:pt x="12390" y="13478"/>
                  </a:lnTo>
                  <a:lnTo>
                    <a:pt x="12036" y="13044"/>
                  </a:lnTo>
                  <a:lnTo>
                    <a:pt x="11328" y="12609"/>
                  </a:lnTo>
                  <a:lnTo>
                    <a:pt x="10974" y="12174"/>
                  </a:lnTo>
                  <a:lnTo>
                    <a:pt x="10620" y="11304"/>
                  </a:lnTo>
                  <a:lnTo>
                    <a:pt x="10266" y="10870"/>
                  </a:lnTo>
                  <a:lnTo>
                    <a:pt x="9912" y="10000"/>
                  </a:lnTo>
                  <a:lnTo>
                    <a:pt x="9912" y="9131"/>
                  </a:lnTo>
                  <a:lnTo>
                    <a:pt x="9912" y="8261"/>
                  </a:lnTo>
                  <a:lnTo>
                    <a:pt x="10266" y="7826"/>
                  </a:lnTo>
                  <a:lnTo>
                    <a:pt x="10620" y="6957"/>
                  </a:lnTo>
                  <a:lnTo>
                    <a:pt x="10974" y="6522"/>
                  </a:lnTo>
                  <a:lnTo>
                    <a:pt x="10974" y="6087"/>
                  </a:lnTo>
                  <a:lnTo>
                    <a:pt x="11328" y="6087"/>
                  </a:lnTo>
                  <a:lnTo>
                    <a:pt x="11682" y="5652"/>
                  </a:lnTo>
                  <a:lnTo>
                    <a:pt x="12036" y="5652"/>
                  </a:lnTo>
                  <a:lnTo>
                    <a:pt x="12744" y="5652"/>
                  </a:lnTo>
                  <a:lnTo>
                    <a:pt x="13098" y="5218"/>
                  </a:lnTo>
                  <a:lnTo>
                    <a:pt x="13452" y="5218"/>
                  </a:lnTo>
                  <a:lnTo>
                    <a:pt x="13452" y="5218"/>
                  </a:lnTo>
                  <a:lnTo>
                    <a:pt x="13098" y="4783"/>
                  </a:lnTo>
                  <a:lnTo>
                    <a:pt x="13098" y="4348"/>
                  </a:lnTo>
                  <a:lnTo>
                    <a:pt x="12744" y="3913"/>
                  </a:lnTo>
                  <a:lnTo>
                    <a:pt x="12390" y="3478"/>
                  </a:lnTo>
                  <a:lnTo>
                    <a:pt x="11682" y="3478"/>
                  </a:lnTo>
                  <a:lnTo>
                    <a:pt x="11328" y="3044"/>
                  </a:lnTo>
                  <a:lnTo>
                    <a:pt x="10620" y="3478"/>
                  </a:lnTo>
                  <a:lnTo>
                    <a:pt x="10266" y="3913"/>
                  </a:lnTo>
                  <a:lnTo>
                    <a:pt x="9558" y="4348"/>
                  </a:lnTo>
                  <a:lnTo>
                    <a:pt x="8850" y="4783"/>
                  </a:lnTo>
                  <a:lnTo>
                    <a:pt x="8497" y="5652"/>
                  </a:lnTo>
                  <a:lnTo>
                    <a:pt x="4249" y="12609"/>
                  </a:lnTo>
                  <a:lnTo>
                    <a:pt x="3541" y="13913"/>
                  </a:lnTo>
                  <a:lnTo>
                    <a:pt x="3187" y="15218"/>
                  </a:lnTo>
                  <a:lnTo>
                    <a:pt x="3541" y="16087"/>
                  </a:lnTo>
                  <a:lnTo>
                    <a:pt x="3895" y="16522"/>
                  </a:lnTo>
                  <a:lnTo>
                    <a:pt x="4249" y="16957"/>
                  </a:lnTo>
                  <a:lnTo>
                    <a:pt x="4603" y="16957"/>
                  </a:lnTo>
                  <a:lnTo>
                    <a:pt x="4957" y="16957"/>
                  </a:lnTo>
                  <a:lnTo>
                    <a:pt x="5311" y="16957"/>
                  </a:lnTo>
                  <a:lnTo>
                    <a:pt x="5665" y="16522"/>
                  </a:lnTo>
                  <a:lnTo>
                    <a:pt x="6019" y="16087"/>
                  </a:lnTo>
                  <a:lnTo>
                    <a:pt x="6373" y="16087"/>
                  </a:lnTo>
                  <a:lnTo>
                    <a:pt x="6727" y="15218"/>
                  </a:lnTo>
                  <a:lnTo>
                    <a:pt x="8143" y="12609"/>
                  </a:lnTo>
                  <a:lnTo>
                    <a:pt x="7081" y="11739"/>
                  </a:lnTo>
                  <a:close/>
                </a:path>
              </a:pathLst>
            </a:custGeom>
            <a:solidFill>
              <a:srgbClr val="FF0000"/>
            </a:solidFill>
            <a:ln>
              <a:noFill/>
            </a:ln>
          </p:spPr>
          <p:txBody>
            <a:bodyPr lIns="91425" tIns="91425" rIns="91425" bIns="91425" anchor="ctr" anchorCtr="0">
              <a:noAutofit/>
            </a:bodyPr>
            <a:lstStyle/>
            <a:p>
              <a:endParaRPr/>
            </a:p>
          </p:txBody>
        </p:sp>
        <p:sp>
          <p:nvSpPr>
            <p:cNvPr id="204" name="Shape 204"/>
            <p:cNvSpPr/>
            <p:nvPr/>
          </p:nvSpPr>
          <p:spPr>
            <a:xfrm>
              <a:off x="2292025" y="619550"/>
              <a:ext cx="504450" cy="630450"/>
            </a:xfrm>
            <a:custGeom>
              <a:avLst/>
              <a:gdLst/>
              <a:ahLst/>
              <a:cxnLst/>
              <a:rect l="0" t="0" r="0" b="0"/>
              <a:pathLst>
                <a:path w="20178" h="25218" extrusionOk="0">
                  <a:moveTo>
                    <a:pt x="10266" y="13479"/>
                  </a:moveTo>
                  <a:lnTo>
                    <a:pt x="5310" y="17392"/>
                  </a:lnTo>
                  <a:lnTo>
                    <a:pt x="8496" y="23479"/>
                  </a:lnTo>
                  <a:lnTo>
                    <a:pt x="12036" y="20870"/>
                  </a:lnTo>
                  <a:lnTo>
                    <a:pt x="12390" y="21740"/>
                  </a:lnTo>
                  <a:lnTo>
                    <a:pt x="8142" y="25218"/>
                  </a:lnTo>
                  <a:lnTo>
                    <a:pt x="0" y="10001"/>
                  </a:lnTo>
                  <a:lnTo>
                    <a:pt x="708" y="9566"/>
                  </a:lnTo>
                  <a:lnTo>
                    <a:pt x="2124" y="11740"/>
                  </a:lnTo>
                  <a:lnTo>
                    <a:pt x="12390" y="3044"/>
                  </a:lnTo>
                  <a:lnTo>
                    <a:pt x="11328" y="870"/>
                  </a:lnTo>
                  <a:lnTo>
                    <a:pt x="12036" y="1"/>
                  </a:lnTo>
                  <a:lnTo>
                    <a:pt x="20177" y="15218"/>
                  </a:lnTo>
                  <a:lnTo>
                    <a:pt x="15930" y="18696"/>
                  </a:lnTo>
                  <a:lnTo>
                    <a:pt x="15222" y="17827"/>
                  </a:lnTo>
                  <a:lnTo>
                    <a:pt x="18761" y="14783"/>
                  </a:lnTo>
                  <a:lnTo>
                    <a:pt x="15576" y="9131"/>
                  </a:lnTo>
                  <a:lnTo>
                    <a:pt x="10974" y="12609"/>
                  </a:lnTo>
                  <a:lnTo>
                    <a:pt x="12744" y="15653"/>
                  </a:lnTo>
                  <a:lnTo>
                    <a:pt x="14868" y="13914"/>
                  </a:lnTo>
                  <a:lnTo>
                    <a:pt x="15222" y="14783"/>
                  </a:lnTo>
                  <a:lnTo>
                    <a:pt x="10266" y="19131"/>
                  </a:lnTo>
                  <a:lnTo>
                    <a:pt x="9558" y="18261"/>
                  </a:lnTo>
                  <a:lnTo>
                    <a:pt x="11682" y="16522"/>
                  </a:lnTo>
                  <a:lnTo>
                    <a:pt x="10266" y="13479"/>
                  </a:lnTo>
                  <a:close/>
                </a:path>
              </a:pathLst>
            </a:custGeom>
            <a:solidFill>
              <a:srgbClr val="FF0000"/>
            </a:solidFill>
            <a:ln>
              <a:noFill/>
            </a:ln>
          </p:spPr>
          <p:txBody>
            <a:bodyPr lIns="91425" tIns="91425" rIns="91425" bIns="91425" anchor="ctr" anchorCtr="0">
              <a:noAutofit/>
            </a:bodyPr>
            <a:lstStyle/>
            <a:p>
              <a:endParaRPr/>
            </a:p>
          </p:txBody>
        </p:sp>
        <p:sp>
          <p:nvSpPr>
            <p:cNvPr id="205" name="Shape 205"/>
            <p:cNvSpPr/>
            <p:nvPr/>
          </p:nvSpPr>
          <p:spPr>
            <a:xfrm>
              <a:off x="2513250" y="1130425"/>
              <a:ext cx="433675" cy="489150"/>
            </a:xfrm>
            <a:custGeom>
              <a:avLst/>
              <a:gdLst/>
              <a:ahLst/>
              <a:cxnLst/>
              <a:rect l="0" t="0" r="0" b="0"/>
              <a:pathLst>
                <a:path w="17347" h="19566" extrusionOk="0">
                  <a:moveTo>
                    <a:pt x="17346" y="17826"/>
                  </a:moveTo>
                  <a:lnTo>
                    <a:pt x="11328" y="19566"/>
                  </a:lnTo>
                  <a:lnTo>
                    <a:pt x="11328" y="18261"/>
                  </a:lnTo>
                  <a:lnTo>
                    <a:pt x="15930" y="16957"/>
                  </a:lnTo>
                  <a:lnTo>
                    <a:pt x="14868" y="12609"/>
                  </a:lnTo>
                  <a:lnTo>
                    <a:pt x="2833" y="16522"/>
                  </a:lnTo>
                  <a:lnTo>
                    <a:pt x="3541" y="19131"/>
                  </a:lnTo>
                  <a:lnTo>
                    <a:pt x="2479" y="19566"/>
                  </a:lnTo>
                  <a:lnTo>
                    <a:pt x="1" y="7392"/>
                  </a:lnTo>
                  <a:lnTo>
                    <a:pt x="709" y="6957"/>
                  </a:lnTo>
                  <a:lnTo>
                    <a:pt x="1417" y="10000"/>
                  </a:lnTo>
                  <a:lnTo>
                    <a:pt x="13452" y="6087"/>
                  </a:lnTo>
                  <a:lnTo>
                    <a:pt x="12744" y="1305"/>
                  </a:lnTo>
                  <a:lnTo>
                    <a:pt x="7789" y="3044"/>
                  </a:lnTo>
                  <a:lnTo>
                    <a:pt x="7789" y="2174"/>
                  </a:lnTo>
                  <a:lnTo>
                    <a:pt x="13452" y="0"/>
                  </a:lnTo>
                  <a:lnTo>
                    <a:pt x="17346" y="17826"/>
                  </a:lnTo>
                  <a:close/>
                </a:path>
              </a:pathLst>
            </a:custGeom>
            <a:solidFill>
              <a:srgbClr val="FF0000"/>
            </a:solidFill>
            <a:ln>
              <a:noFill/>
            </a:ln>
          </p:spPr>
          <p:txBody>
            <a:bodyPr lIns="91425" tIns="91425" rIns="91425" bIns="91425" anchor="ctr" anchorCtr="0">
              <a:noAutofit/>
            </a:bodyPr>
            <a:lstStyle/>
            <a:p>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5">
                                            <p:txEl>
                                              <p:pRg st="0" end="0"/>
                                            </p:txEl>
                                          </p:spTgt>
                                        </p:tgtEl>
                                        <p:attrNameLst>
                                          <p:attrName>style.visibility</p:attrName>
                                        </p:attrNameLst>
                                      </p:cBhvr>
                                      <p:to>
                                        <p:strVal val="visible"/>
                                      </p:to>
                                    </p:set>
                                    <p:animEffect transition="in" filter="fade">
                                      <p:cBhvr>
                                        <p:cTn id="7" dur="500"/>
                                        <p:tgtEl>
                                          <p:spTgt spid="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5">
                                            <p:txEl>
                                              <p:pRg st="1" end="1"/>
                                            </p:txEl>
                                          </p:spTgt>
                                        </p:tgtEl>
                                        <p:attrNameLst>
                                          <p:attrName>style.visibility</p:attrName>
                                        </p:attrNameLst>
                                      </p:cBhvr>
                                      <p:to>
                                        <p:strVal val="visible"/>
                                      </p:to>
                                    </p:set>
                                    <p:animEffect transition="in" filter="fade">
                                      <p:cBhvr>
                                        <p:cTn id="12" dur="500"/>
                                        <p:tgtEl>
                                          <p:spTgt spid="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5">
                                            <p:txEl>
                                              <p:pRg st="2" end="2"/>
                                            </p:txEl>
                                          </p:spTgt>
                                        </p:tgtEl>
                                        <p:attrNameLst>
                                          <p:attrName>style.visibility</p:attrName>
                                        </p:attrNameLst>
                                      </p:cBhvr>
                                      <p:to>
                                        <p:strVal val="visible"/>
                                      </p:to>
                                    </p:set>
                                    <p:animEffect transition="in" filter="fade">
                                      <p:cBhvr>
                                        <p:cTn id="17" dur="500"/>
                                        <p:tgtEl>
                                          <p:spTgt spid="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418" name="Shape 418"/>
          <p:cNvSpPr txBox="1">
            <a:spLocks noGrp="1"/>
          </p:cNvSpPr>
          <p:nvPr>
            <p:ph type="body" idx="1"/>
          </p:nvPr>
        </p:nvSpPr>
        <p:spPr>
          <a:xfrm>
            <a:off x="2133600" y="1600200"/>
            <a:ext cx="5867400" cy="3048000"/>
          </a:xfrm>
          <a:prstGeom prst="rect">
            <a:avLst/>
          </a:prstGeom>
          <a:noFill/>
          <a:ln>
            <a:noFill/>
          </a:ln>
        </p:spPr>
        <p:txBody>
          <a:bodyPr lIns="91425" tIns="45700" rIns="91425" bIns="45700" anchor="t" anchorCtr="0">
            <a:noAutofit/>
          </a:bodyPr>
          <a:lstStyle/>
          <a:p>
            <a:pPr marL="342900" marR="0" lvl="0" indent="-342900" algn="l" rtl="0">
              <a:spcBef>
                <a:spcPts val="800"/>
              </a:spcBef>
              <a:spcAft>
                <a:spcPts val="0"/>
              </a:spcAft>
              <a:buClr>
                <a:schemeClr val="dk1"/>
              </a:buClr>
              <a:buSzPct val="25000"/>
              <a:buFont typeface="Times New Roman"/>
              <a:buNone/>
            </a:pPr>
            <a:r>
              <a:rPr lang="en-US" sz="4000" b="1" i="0" u="none" strike="noStrike" cap="none" baseline="0">
                <a:solidFill>
                  <a:schemeClr val="dk1"/>
                </a:solidFill>
                <a:latin typeface="Times New Roman"/>
                <a:ea typeface="Times New Roman"/>
                <a:cs typeface="Times New Roman"/>
                <a:sym typeface="Times New Roman"/>
              </a:rPr>
              <a:t>ducar para el mañana</a:t>
            </a:r>
          </a:p>
          <a:p>
            <a:endParaRPr lang="en-US" sz="4000" b="1" i="0" u="none" strike="noStrike" cap="none" baseline="0">
              <a:solidFill>
                <a:schemeClr val="dk1"/>
              </a:solidFill>
              <a:latin typeface="Times New Roman"/>
              <a:ea typeface="Times New Roman"/>
              <a:cs typeface="Times New Roman"/>
              <a:sym typeface="Times New Roman"/>
            </a:endParaRPr>
          </a:p>
          <a:p>
            <a:pPr marL="342900" marR="0" lvl="0" indent="-342900" algn="l" rtl="0">
              <a:spcBef>
                <a:spcPts val="800"/>
              </a:spcBef>
              <a:spcAft>
                <a:spcPts val="0"/>
              </a:spcAft>
              <a:buClr>
                <a:schemeClr val="dk1"/>
              </a:buClr>
              <a:buSzPct val="25000"/>
              <a:buFont typeface="Times New Roman"/>
              <a:buNone/>
            </a:pPr>
            <a:r>
              <a:rPr lang="en-US" sz="4000" b="1" i="0" u="none" strike="noStrike" cap="none" baseline="0">
                <a:solidFill>
                  <a:schemeClr val="dk1"/>
                </a:solidFill>
                <a:latin typeface="Times New Roman"/>
                <a:ea typeface="Times New Roman"/>
                <a:cs typeface="Times New Roman"/>
                <a:sym typeface="Times New Roman"/>
              </a:rPr>
              <a:t> amilia en compañerismo y diversión </a:t>
            </a:r>
          </a:p>
          <a:p>
            <a:endParaRPr lang="en-US" sz="4000" b="1" i="0" u="none" strike="noStrike" cap="none" baseline="0">
              <a:solidFill>
                <a:schemeClr val="dk1"/>
              </a:solidFill>
              <a:latin typeface="Times New Roman"/>
              <a:ea typeface="Times New Roman"/>
              <a:cs typeface="Times New Roman"/>
              <a:sym typeface="Times New Roman"/>
            </a:endParaRPr>
          </a:p>
          <a:p>
            <a:endParaRPr lang="en-US" sz="4000" b="1" i="0" u="none" strike="noStrike" cap="none" baseline="0">
              <a:solidFill>
                <a:schemeClr val="dk1"/>
              </a:solidFill>
              <a:latin typeface="Times New Roman"/>
              <a:ea typeface="Times New Roman"/>
              <a:cs typeface="Times New Roman"/>
              <a:sym typeface="Times New Roman"/>
            </a:endParaRPr>
          </a:p>
        </p:txBody>
      </p:sp>
      <p:sp>
        <p:nvSpPr>
          <p:cNvPr id="419" name="Shape 419"/>
          <p:cNvSpPr/>
          <p:nvPr/>
        </p:nvSpPr>
        <p:spPr>
          <a:xfrm>
            <a:off x="1371600" y="1143000"/>
            <a:ext cx="907620" cy="1323439"/>
          </a:xfrm>
          <a:prstGeom prst="rect">
            <a:avLst/>
          </a:prstGeom>
          <a:noFill/>
          <a:ln>
            <a:noFill/>
          </a:ln>
        </p:spPr>
        <p:txBody>
          <a:bodyPr lIns="91425" tIns="45700" rIns="91425" bIns="45700" anchor="t" anchorCtr="0">
            <a:noAutofit/>
          </a:bodyPr>
          <a:lstStyle/>
          <a:p>
            <a:pPr marL="0" marR="0" lvl="0" indent="0" algn="ctr" rtl="0">
              <a:spcBef>
                <a:spcPts val="0"/>
              </a:spcBef>
              <a:spcAft>
                <a:spcPts val="0"/>
              </a:spcAft>
              <a:buSzPct val="25000"/>
              <a:buNone/>
            </a:pPr>
            <a:r>
              <a:rPr lang="en-US" sz="8000" b="1" i="0" u="none" strike="noStrike" cap="none" baseline="0">
                <a:solidFill>
                  <a:srgbClr val="00FFBE"/>
                </a:solidFill>
                <a:latin typeface="Arial"/>
                <a:ea typeface="Arial"/>
                <a:cs typeface="Arial"/>
                <a:sym typeface="Arial"/>
              </a:rPr>
              <a:t>E</a:t>
            </a:r>
          </a:p>
        </p:txBody>
      </p:sp>
      <p:sp>
        <p:nvSpPr>
          <p:cNvPr id="420" name="Shape 420"/>
          <p:cNvSpPr/>
          <p:nvPr/>
        </p:nvSpPr>
        <p:spPr>
          <a:xfrm>
            <a:off x="1447800" y="2667000"/>
            <a:ext cx="849913" cy="1323439"/>
          </a:xfrm>
          <a:prstGeom prst="rect">
            <a:avLst/>
          </a:prstGeom>
          <a:noFill/>
          <a:ln>
            <a:noFill/>
          </a:ln>
        </p:spPr>
        <p:txBody>
          <a:bodyPr lIns="91425" tIns="45700" rIns="91425" bIns="45700" anchor="t" anchorCtr="0">
            <a:noAutofit/>
          </a:bodyPr>
          <a:lstStyle/>
          <a:p>
            <a:pPr marL="0" marR="0" lvl="0" indent="0" algn="ctr" rtl="0">
              <a:spcBef>
                <a:spcPts val="0"/>
              </a:spcBef>
              <a:spcAft>
                <a:spcPts val="0"/>
              </a:spcAft>
              <a:buSzPct val="25000"/>
              <a:buNone/>
            </a:pPr>
            <a:r>
              <a:rPr lang="en-US" sz="8000" b="1" i="0" u="none" strike="noStrike" cap="none" baseline="0">
                <a:solidFill>
                  <a:srgbClr val="00FFBE"/>
                </a:solidFill>
                <a:latin typeface="Arial"/>
                <a:ea typeface="Arial"/>
                <a:cs typeface="Arial"/>
                <a:sym typeface="Arial"/>
              </a:rPr>
              <a:t>F</a:t>
            </a:r>
          </a:p>
        </p:txBody>
      </p:sp>
      <p:sp>
        <p:nvSpPr>
          <p:cNvPr id="421" name="Shape 421"/>
          <p:cNvSpPr/>
          <p:nvPr/>
        </p:nvSpPr>
        <p:spPr>
          <a:xfrm rot="507634">
            <a:off x="6669652" y="4373275"/>
            <a:ext cx="2011606" cy="2186466"/>
          </a:xfrm>
          <a:prstGeom prst="rect">
            <a:avLst/>
          </a:prstGeom>
          <a:blipFill>
            <a:blip r:embed="rId3"/>
            <a:stretch>
              <a:fillRect/>
            </a:stretch>
          </a:blipFill>
        </p:spPr>
      </p:sp>
      <p:sp>
        <p:nvSpPr>
          <p:cNvPr id="422" name="Shape 422"/>
          <p:cNvSpPr/>
          <p:nvPr/>
        </p:nvSpPr>
        <p:spPr>
          <a:xfrm>
            <a:off x="4953000" y="5410200"/>
            <a:ext cx="1447799" cy="1098550"/>
          </a:xfrm>
          <a:prstGeom prst="rect">
            <a:avLst/>
          </a:prstGeom>
          <a:blipFill>
            <a:blip r:embed="rId4"/>
            <a:stretch>
              <a:fillRect/>
            </a:stretch>
          </a:blipFill>
        </p:spPr>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19"/>
                                        </p:tgtEl>
                                        <p:attrNameLst>
                                          <p:attrName>style.visibility</p:attrName>
                                        </p:attrNameLst>
                                      </p:cBhvr>
                                      <p:to>
                                        <p:strVal val="visible"/>
                                      </p:to>
                                    </p:set>
                                    <p:animEffect transition="in" filter="fade">
                                      <p:cBhvr>
                                        <p:cTn id="7" dur="1000"/>
                                        <p:tgtEl>
                                          <p:spTgt spid="4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20"/>
                                        </p:tgtEl>
                                        <p:attrNameLst>
                                          <p:attrName>style.visibility</p:attrName>
                                        </p:attrNameLst>
                                      </p:cBhvr>
                                      <p:to>
                                        <p:strVal val="visible"/>
                                      </p:to>
                                    </p:set>
                                    <p:animEffect transition="in" filter="fade">
                                      <p:cBhvr>
                                        <p:cTn id="12" dur="500"/>
                                        <p:tgtEl>
                                          <p:spTgt spid="4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27"/>
        <p:cNvGrpSpPr/>
        <p:nvPr/>
      </p:nvGrpSpPr>
      <p:grpSpPr>
        <a:xfrm>
          <a:off x="0" y="0"/>
          <a:ext cx="0" cy="0"/>
          <a:chOff x="0" y="0"/>
          <a:chExt cx="0" cy="0"/>
        </a:xfrm>
      </p:grpSpPr>
      <p:sp>
        <p:nvSpPr>
          <p:cNvPr id="428" name="Shape 428"/>
          <p:cNvSpPr txBox="1">
            <a:spLocks noGrp="1"/>
          </p:cNvSpPr>
          <p:nvPr>
            <p:ph type="body" idx="1"/>
          </p:nvPr>
        </p:nvSpPr>
        <p:spPr>
          <a:xfrm>
            <a:off x="609600" y="2133600"/>
            <a:ext cx="8001000" cy="3733800"/>
          </a:xfrm>
          <a:prstGeom prst="rect">
            <a:avLst/>
          </a:prstGeom>
          <a:noFill/>
          <a:ln>
            <a:noFill/>
          </a:ln>
        </p:spPr>
        <p:txBody>
          <a:bodyPr lIns="91425" tIns="45700" rIns="91425" bIns="45700" anchor="t" anchorCtr="0">
            <a:noAutofit/>
          </a:bodyPr>
          <a:lstStyle/>
          <a:p>
            <a:pPr marL="342900" marR="0" lvl="0" indent="-342900" algn="l" rtl="0">
              <a:spcBef>
                <a:spcPts val="680"/>
              </a:spcBef>
              <a:spcAft>
                <a:spcPts val="0"/>
              </a:spcAft>
              <a:buClr>
                <a:schemeClr val="accent2"/>
              </a:buClr>
              <a:buSzPct val="25000"/>
              <a:buFont typeface="Arial"/>
              <a:buNone/>
            </a:pPr>
            <a:r>
              <a:rPr lang="en-US" sz="3400" b="1" i="0" u="none" strike="noStrike" cap="none" baseline="0">
                <a:solidFill>
                  <a:schemeClr val="dk2"/>
                </a:solidFill>
                <a:latin typeface="Arial"/>
                <a:ea typeface="Arial"/>
                <a:cs typeface="Arial"/>
                <a:sym typeface="Arial"/>
              </a:rPr>
              <a:t>Logra lo siguiente:</a:t>
            </a:r>
          </a:p>
          <a:p>
            <a:pPr marL="742950" marR="0" lvl="0" indent="-742950" algn="l" rtl="0">
              <a:spcBef>
                <a:spcPts val="680"/>
              </a:spcBef>
              <a:spcAft>
                <a:spcPts val="0"/>
              </a:spcAft>
              <a:buClr>
                <a:schemeClr val="accent2"/>
              </a:buClr>
              <a:buSzPct val="80000"/>
              <a:buFont typeface="Arial"/>
              <a:buAutoNum type="arabicPeriod"/>
            </a:pPr>
            <a:r>
              <a:rPr lang="en-US" sz="3400" b="1" i="0" u="none" strike="noStrike" cap="none" baseline="0">
                <a:solidFill>
                  <a:schemeClr val="dk2"/>
                </a:solidFill>
                <a:latin typeface="Arial"/>
                <a:ea typeface="Arial"/>
                <a:cs typeface="Arial"/>
                <a:sym typeface="Arial"/>
              </a:rPr>
              <a:t>Aprendizaje del contenido de la Biblia</a:t>
            </a:r>
          </a:p>
          <a:p>
            <a:pPr marL="742950" marR="0" lvl="0" indent="-742950" algn="l" rtl="0">
              <a:spcBef>
                <a:spcPts val="680"/>
              </a:spcBef>
              <a:spcAft>
                <a:spcPts val="0"/>
              </a:spcAft>
              <a:buClr>
                <a:schemeClr val="accent2"/>
              </a:buClr>
              <a:buSzPct val="80000"/>
              <a:buFont typeface="Arial"/>
              <a:buAutoNum type="arabicPeriod"/>
            </a:pPr>
            <a:r>
              <a:rPr lang="en-US" sz="3400" b="1" i="0" u="none" strike="noStrike" cap="none" baseline="0">
                <a:solidFill>
                  <a:schemeClr val="dk2"/>
                </a:solidFill>
                <a:latin typeface="Arial"/>
                <a:ea typeface="Arial"/>
                <a:cs typeface="Arial"/>
                <a:sym typeface="Arial"/>
              </a:rPr>
              <a:t>Aplicación de las enseñanzas de la Biblia a la vida diaria</a:t>
            </a:r>
          </a:p>
          <a:p>
            <a:pPr marL="742950" marR="0" lvl="0" indent="-742950" algn="l" rtl="0">
              <a:spcBef>
                <a:spcPts val="680"/>
              </a:spcBef>
              <a:spcAft>
                <a:spcPts val="0"/>
              </a:spcAft>
              <a:buClr>
                <a:schemeClr val="accent2"/>
              </a:buClr>
              <a:buSzPct val="80000"/>
              <a:buFont typeface="Arial"/>
              <a:buAutoNum type="arabicPeriod"/>
            </a:pPr>
            <a:r>
              <a:rPr lang="en-US" sz="3400" b="1" i="0" u="none" strike="noStrike" cap="none" baseline="0">
                <a:solidFill>
                  <a:schemeClr val="dk2"/>
                </a:solidFill>
                <a:latin typeface="Arial"/>
                <a:ea typeface="Arial"/>
                <a:cs typeface="Arial"/>
                <a:sym typeface="Arial"/>
              </a:rPr>
              <a:t> Motivación para seguir aprendiendo </a:t>
            </a:r>
          </a:p>
          <a:p>
            <a:endParaRPr lang="en-US" sz="3400" b="1" i="0" u="none" strike="noStrike" cap="none" baseline="0">
              <a:solidFill>
                <a:schemeClr val="dk2"/>
              </a:solidFill>
              <a:latin typeface="Arial"/>
              <a:ea typeface="Arial"/>
              <a:cs typeface="Arial"/>
              <a:sym typeface="Arial"/>
            </a:endParaRPr>
          </a:p>
          <a:p>
            <a:endParaRPr lang="en-US" sz="3400" b="1" i="0" u="none" strike="noStrike" cap="none" baseline="0">
              <a:solidFill>
                <a:schemeClr val="dk2"/>
              </a:solidFill>
              <a:latin typeface="Arial"/>
              <a:ea typeface="Arial"/>
              <a:cs typeface="Arial"/>
              <a:sym typeface="Arial"/>
            </a:endParaRPr>
          </a:p>
          <a:p>
            <a:endParaRPr lang="en-US" sz="3400" b="1" i="0" u="none" strike="noStrike" cap="none" baseline="0">
              <a:solidFill>
                <a:schemeClr val="dk2"/>
              </a:solidFill>
              <a:latin typeface="Arial"/>
              <a:ea typeface="Arial"/>
              <a:cs typeface="Arial"/>
              <a:sym typeface="Arial"/>
            </a:endParaRPr>
          </a:p>
          <a:p>
            <a:endParaRPr lang="en-US" sz="3400" b="1" i="0" u="none" strike="noStrike" cap="none" baseline="0">
              <a:solidFill>
                <a:schemeClr val="dk2"/>
              </a:solidFill>
              <a:latin typeface="Arial"/>
              <a:ea typeface="Arial"/>
              <a:cs typeface="Arial"/>
              <a:sym typeface="Arial"/>
            </a:endParaRPr>
          </a:p>
        </p:txBody>
      </p:sp>
      <p:sp>
        <p:nvSpPr>
          <p:cNvPr id="429" name="Shape 429"/>
          <p:cNvSpPr/>
          <p:nvPr/>
        </p:nvSpPr>
        <p:spPr>
          <a:xfrm>
            <a:off x="244335" y="609600"/>
            <a:ext cx="8308685" cy="1446550"/>
          </a:xfrm>
          <a:prstGeom prst="rect">
            <a:avLst/>
          </a:prstGeom>
          <a:noFill/>
          <a:ln>
            <a:noFill/>
          </a:ln>
        </p:spPr>
        <p:txBody>
          <a:bodyPr lIns="91425" tIns="45700" rIns="91425" bIns="45700" anchor="t" anchorCtr="0">
            <a:noAutofit/>
          </a:bodyPr>
          <a:lstStyle/>
          <a:p>
            <a:pPr marL="0" marR="0" lvl="0" indent="0" algn="ctr" rtl="0">
              <a:spcBef>
                <a:spcPts val="0"/>
              </a:spcBef>
              <a:spcAft>
                <a:spcPts val="0"/>
              </a:spcAft>
              <a:buSzPct val="25000"/>
              <a:buNone/>
            </a:pPr>
            <a:r>
              <a:rPr lang="en-US" sz="4400" b="1" i="0" u="none" strike="noStrike" cap="none" baseline="0">
                <a:solidFill>
                  <a:srgbClr val="4A4AFE"/>
                </a:solidFill>
                <a:latin typeface="Arial"/>
                <a:ea typeface="Arial"/>
                <a:cs typeface="Arial"/>
                <a:sym typeface="Arial"/>
              </a:rPr>
              <a:t>El culto familiar con </a:t>
            </a:r>
          </a:p>
          <a:p>
            <a:pPr marL="0" marR="0" lvl="0" indent="0" algn="ctr" rtl="0">
              <a:spcBef>
                <a:spcPts val="0"/>
              </a:spcBef>
              <a:spcAft>
                <a:spcPts val="0"/>
              </a:spcAft>
              <a:buSzPct val="25000"/>
              <a:buNone/>
            </a:pPr>
            <a:r>
              <a:rPr lang="en-US" sz="4400" b="1" i="0" u="none" strike="noStrike" cap="none" baseline="0">
                <a:solidFill>
                  <a:srgbClr val="4A4AFE"/>
                </a:solidFill>
                <a:latin typeface="Arial"/>
                <a:ea typeface="Arial"/>
                <a:cs typeface="Arial"/>
                <a:sym typeface="Arial"/>
              </a:rPr>
              <a:t>propósito</a:t>
            </a:r>
          </a:p>
        </p:txBody>
      </p:sp>
      <p:sp>
        <p:nvSpPr>
          <p:cNvPr id="430" name="Shape 430"/>
          <p:cNvSpPr/>
          <p:nvPr/>
        </p:nvSpPr>
        <p:spPr>
          <a:xfrm>
            <a:off x="6858000" y="5105400"/>
            <a:ext cx="1900238" cy="1523999"/>
          </a:xfrm>
          <a:prstGeom prst="rect">
            <a:avLst/>
          </a:prstGeom>
          <a:blipFill>
            <a:blip r:embed="rId3"/>
            <a:stretch>
              <a:fillRect/>
            </a:stretch>
          </a:blipFill>
        </p:spPr>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28">
                                            <p:txEl>
                                              <p:pRg st="0" end="0"/>
                                            </p:txEl>
                                          </p:spTgt>
                                        </p:tgtEl>
                                        <p:attrNameLst>
                                          <p:attrName>style.visibility</p:attrName>
                                        </p:attrNameLst>
                                      </p:cBhvr>
                                      <p:to>
                                        <p:strVal val="visible"/>
                                      </p:to>
                                    </p:set>
                                    <p:animEffect transition="in" filter="fade">
                                      <p:cBhvr>
                                        <p:cTn id="7" dur="500"/>
                                        <p:tgtEl>
                                          <p:spTgt spid="42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28">
                                            <p:txEl>
                                              <p:pRg st="1" end="1"/>
                                            </p:txEl>
                                          </p:spTgt>
                                        </p:tgtEl>
                                        <p:attrNameLst>
                                          <p:attrName>style.visibility</p:attrName>
                                        </p:attrNameLst>
                                      </p:cBhvr>
                                      <p:to>
                                        <p:strVal val="visible"/>
                                      </p:to>
                                    </p:set>
                                    <p:animEffect transition="in" filter="fade">
                                      <p:cBhvr>
                                        <p:cTn id="12" dur="500"/>
                                        <p:tgtEl>
                                          <p:spTgt spid="42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28">
                                            <p:txEl>
                                              <p:pRg st="2" end="2"/>
                                            </p:txEl>
                                          </p:spTgt>
                                        </p:tgtEl>
                                        <p:attrNameLst>
                                          <p:attrName>style.visibility</p:attrName>
                                        </p:attrNameLst>
                                      </p:cBhvr>
                                      <p:to>
                                        <p:strVal val="visible"/>
                                      </p:to>
                                    </p:set>
                                    <p:animEffect transition="in" filter="fade">
                                      <p:cBhvr>
                                        <p:cTn id="17" dur="500"/>
                                        <p:tgtEl>
                                          <p:spTgt spid="42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28">
                                            <p:txEl>
                                              <p:pRg st="3" end="3"/>
                                            </p:txEl>
                                          </p:spTgt>
                                        </p:tgtEl>
                                        <p:attrNameLst>
                                          <p:attrName>style.visibility</p:attrName>
                                        </p:attrNameLst>
                                      </p:cBhvr>
                                      <p:to>
                                        <p:strVal val="visible"/>
                                      </p:to>
                                    </p:set>
                                    <p:animEffect transition="in" filter="fade">
                                      <p:cBhvr>
                                        <p:cTn id="22" dur="500"/>
                                        <p:tgtEl>
                                          <p:spTgt spid="42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28">
                                            <p:txEl>
                                              <p:pRg st="4" end="4"/>
                                            </p:txEl>
                                          </p:spTgt>
                                        </p:tgtEl>
                                        <p:attrNameLst>
                                          <p:attrName>style.visibility</p:attrName>
                                        </p:attrNameLst>
                                      </p:cBhvr>
                                      <p:to>
                                        <p:strVal val="visible"/>
                                      </p:to>
                                    </p:set>
                                    <p:animEffect transition="in" filter="fade">
                                      <p:cBhvr>
                                        <p:cTn id="27" dur="500"/>
                                        <p:tgtEl>
                                          <p:spTgt spid="42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28">
                                            <p:txEl>
                                              <p:pRg st="5" end="5"/>
                                            </p:txEl>
                                          </p:spTgt>
                                        </p:tgtEl>
                                        <p:attrNameLst>
                                          <p:attrName>style.visibility</p:attrName>
                                        </p:attrNameLst>
                                      </p:cBhvr>
                                      <p:to>
                                        <p:strVal val="visible"/>
                                      </p:to>
                                    </p:set>
                                    <p:animEffect transition="in" filter="fade">
                                      <p:cBhvr>
                                        <p:cTn id="32" dur="500"/>
                                        <p:tgtEl>
                                          <p:spTgt spid="42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28">
                                            <p:txEl>
                                              <p:pRg st="6" end="6"/>
                                            </p:txEl>
                                          </p:spTgt>
                                        </p:tgtEl>
                                        <p:attrNameLst>
                                          <p:attrName>style.visibility</p:attrName>
                                        </p:attrNameLst>
                                      </p:cBhvr>
                                      <p:to>
                                        <p:strVal val="visible"/>
                                      </p:to>
                                    </p:set>
                                    <p:animEffect transition="in" filter="fade">
                                      <p:cBhvr>
                                        <p:cTn id="37" dur="500"/>
                                        <p:tgtEl>
                                          <p:spTgt spid="42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28">
                                            <p:txEl>
                                              <p:pRg st="7" end="7"/>
                                            </p:txEl>
                                          </p:spTgt>
                                        </p:tgtEl>
                                        <p:attrNameLst>
                                          <p:attrName>style.visibility</p:attrName>
                                        </p:attrNameLst>
                                      </p:cBhvr>
                                      <p:to>
                                        <p:strVal val="visible"/>
                                      </p:to>
                                    </p:set>
                                    <p:animEffect transition="in" filter="fade">
                                      <p:cBhvr>
                                        <p:cTn id="42" dur="500"/>
                                        <p:tgtEl>
                                          <p:spTgt spid="42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35"/>
        <p:cNvGrpSpPr/>
        <p:nvPr/>
      </p:nvGrpSpPr>
      <p:grpSpPr>
        <a:xfrm>
          <a:off x="0" y="0"/>
          <a:ext cx="0" cy="0"/>
          <a:chOff x="0" y="0"/>
          <a:chExt cx="0" cy="0"/>
        </a:xfrm>
      </p:grpSpPr>
      <p:sp>
        <p:nvSpPr>
          <p:cNvPr id="438" name="Shape 438"/>
          <p:cNvSpPr/>
          <p:nvPr/>
        </p:nvSpPr>
        <p:spPr>
          <a:xfrm>
            <a:off x="7143035" y="5334000"/>
            <a:ext cx="1615201" cy="1295399"/>
          </a:xfrm>
          <a:prstGeom prst="rect">
            <a:avLst/>
          </a:prstGeom>
          <a:blipFill>
            <a:blip r:embed="rId3"/>
            <a:stretch>
              <a:fillRect/>
            </a:stretch>
          </a:blipFill>
        </p:spPr>
      </p:sp>
      <p:sp>
        <p:nvSpPr>
          <p:cNvPr id="436" name="Shape 436"/>
          <p:cNvSpPr txBox="1">
            <a:spLocks noGrp="1"/>
          </p:cNvSpPr>
          <p:nvPr>
            <p:ph type="body" idx="1"/>
          </p:nvPr>
        </p:nvSpPr>
        <p:spPr>
          <a:xfrm>
            <a:off x="685800" y="1371600"/>
            <a:ext cx="7924799" cy="4343400"/>
          </a:xfrm>
          <a:prstGeom prst="rect">
            <a:avLst/>
          </a:prstGeom>
          <a:noFill/>
          <a:ln>
            <a:noFill/>
          </a:ln>
        </p:spPr>
        <p:txBody>
          <a:bodyPr lIns="91425" tIns="45700" rIns="91425" bIns="45700" anchor="t" anchorCtr="0">
            <a:noAutofit/>
          </a:bodyPr>
          <a:lstStyle/>
          <a:p>
            <a:pPr marL="342900" marR="0" lvl="0" indent="-342900" algn="l" rtl="0">
              <a:spcBef>
                <a:spcPts val="600"/>
              </a:spcBef>
              <a:spcAft>
                <a:spcPts val="0"/>
              </a:spcAft>
              <a:buClr>
                <a:schemeClr val="dk1"/>
              </a:buClr>
              <a:buSzPct val="25000"/>
              <a:buFont typeface="Arial"/>
              <a:buNone/>
            </a:pPr>
            <a:r>
              <a:rPr lang="en-US" sz="3200" b="1" i="0" u="none" strike="noStrike" cap="none" baseline="0" dirty="0">
                <a:solidFill>
                  <a:schemeClr val="dk1"/>
                </a:solidFill>
                <a:latin typeface="Times New Roman"/>
                <a:ea typeface="Times New Roman"/>
                <a:cs typeface="Times New Roman"/>
                <a:sym typeface="Times New Roman"/>
              </a:rPr>
              <a:t>
</a:t>
            </a:r>
            <a:r>
              <a:rPr lang="en-US" sz="3200" b="1" i="0" u="none" strike="noStrike" cap="none" baseline="0" dirty="0" err="1">
                <a:solidFill>
                  <a:schemeClr val="dk2"/>
                </a:solidFill>
                <a:latin typeface="Arial"/>
                <a:ea typeface="Arial"/>
                <a:cs typeface="Arial"/>
                <a:sym typeface="Arial"/>
              </a:rPr>
              <a:t>Debe</a:t>
            </a:r>
            <a:r>
              <a:rPr lang="en-US" sz="3200" b="1" i="0" u="none" strike="noStrike" cap="none" baseline="0" dirty="0">
                <a:solidFill>
                  <a:schemeClr val="dk2"/>
                </a:solidFill>
                <a:latin typeface="Arial"/>
                <a:ea typeface="Arial"/>
                <a:cs typeface="Arial"/>
                <a:sym typeface="Arial"/>
              </a:rPr>
              <a:t> </a:t>
            </a:r>
            <a:r>
              <a:rPr lang="en-US" sz="3200" b="1" i="0" u="none" strike="noStrike" cap="none" baseline="0" dirty="0" err="1">
                <a:solidFill>
                  <a:schemeClr val="dk2"/>
                </a:solidFill>
                <a:latin typeface="Arial"/>
                <a:ea typeface="Arial"/>
                <a:cs typeface="Arial"/>
                <a:sym typeface="Arial"/>
              </a:rPr>
              <a:t>ser</a:t>
            </a:r>
            <a:r>
              <a:rPr lang="en-US" sz="3200" b="1" i="0" u="none" strike="noStrike" cap="none" baseline="0" dirty="0">
                <a:solidFill>
                  <a:schemeClr val="dk2"/>
                </a:solidFill>
                <a:latin typeface="Arial"/>
                <a:ea typeface="Arial"/>
                <a:cs typeface="Arial"/>
                <a:sym typeface="Arial"/>
              </a:rPr>
              <a:t>:</a:t>
            </a:r>
          </a:p>
          <a:p>
            <a:pPr marL="342900" marR="0" lvl="0" indent="-342900" algn="l" rtl="0">
              <a:spcBef>
                <a:spcPts val="640"/>
              </a:spcBef>
              <a:spcAft>
                <a:spcPts val="0"/>
              </a:spcAft>
              <a:buClr>
                <a:srgbClr val="FFCC00"/>
              </a:buClr>
              <a:buSzPct val="80729"/>
              <a:buFont typeface="Arial"/>
              <a:buChar char="•"/>
            </a:pPr>
            <a:r>
              <a:rPr lang="en-US" sz="3200" b="1" i="0" u="none" strike="noStrike" cap="none" baseline="0" dirty="0" err="1">
                <a:solidFill>
                  <a:schemeClr val="dk2"/>
                </a:solidFill>
                <a:latin typeface="Arial"/>
                <a:ea typeface="Arial"/>
                <a:cs typeface="Arial"/>
                <a:sym typeface="Arial"/>
              </a:rPr>
              <a:t>Interactivo</a:t>
            </a:r>
            <a:r>
              <a:rPr lang="en-US" sz="3200" b="1" i="0" u="none" strike="noStrike" cap="none" baseline="0" dirty="0">
                <a:solidFill>
                  <a:schemeClr val="dk2"/>
                </a:solidFill>
                <a:latin typeface="Arial"/>
                <a:ea typeface="Arial"/>
                <a:cs typeface="Arial"/>
                <a:sym typeface="Arial"/>
              </a:rPr>
              <a:t> (lo </a:t>
            </a:r>
            <a:r>
              <a:rPr lang="en-US" sz="3200" b="1" i="0" u="none" strike="noStrike" cap="none" baseline="0" dirty="0" err="1">
                <a:solidFill>
                  <a:schemeClr val="dk2"/>
                </a:solidFill>
                <a:latin typeface="Arial"/>
                <a:ea typeface="Arial"/>
                <a:cs typeface="Arial"/>
                <a:sym typeface="Arial"/>
              </a:rPr>
              <a:t>voy</a:t>
            </a:r>
            <a:r>
              <a:rPr lang="en-US" sz="3200" b="1" i="0" u="none" strike="noStrike" cap="none" baseline="0" dirty="0">
                <a:solidFill>
                  <a:schemeClr val="dk2"/>
                </a:solidFill>
                <a:latin typeface="Arial"/>
                <a:ea typeface="Arial"/>
                <a:cs typeface="Arial"/>
                <a:sym typeface="Arial"/>
              </a:rPr>
              <a:t> </a:t>
            </a:r>
            <a:r>
              <a:rPr lang="en-US" sz="3200" b="1" i="0" u="none" strike="noStrike" cap="none" baseline="0" dirty="0" err="1">
                <a:solidFill>
                  <a:schemeClr val="dk2"/>
                </a:solidFill>
                <a:latin typeface="Arial"/>
                <a:ea typeface="Arial"/>
                <a:cs typeface="Arial"/>
                <a:sym typeface="Arial"/>
              </a:rPr>
              <a:t>interpretando</a:t>
            </a:r>
            <a:r>
              <a:rPr lang="en-US" sz="3200" b="1" i="0" u="none" strike="noStrike" cap="none" baseline="0" dirty="0">
                <a:solidFill>
                  <a:schemeClr val="dk2"/>
                </a:solidFill>
                <a:latin typeface="Arial"/>
                <a:ea typeface="Arial"/>
                <a:cs typeface="Arial"/>
                <a:sym typeface="Arial"/>
              </a:rPr>
              <a:t>)</a:t>
            </a:r>
          </a:p>
          <a:p>
            <a:pPr marL="342900" marR="0" lvl="0" indent="-342900" algn="l" rtl="0">
              <a:spcBef>
                <a:spcPts val="640"/>
              </a:spcBef>
              <a:spcAft>
                <a:spcPts val="0"/>
              </a:spcAft>
              <a:buClr>
                <a:srgbClr val="FFCC00"/>
              </a:buClr>
              <a:buSzPct val="80729"/>
              <a:buFont typeface="Arial"/>
              <a:buChar char="•"/>
            </a:pPr>
            <a:r>
              <a:rPr lang="en-US" sz="3200" b="1" i="0" u="none" strike="noStrike" cap="none" baseline="0" dirty="0">
                <a:solidFill>
                  <a:schemeClr val="dk2"/>
                </a:solidFill>
                <a:latin typeface="Arial"/>
                <a:ea typeface="Arial"/>
                <a:cs typeface="Arial"/>
                <a:sym typeface="Arial"/>
              </a:rPr>
              <a:t> </a:t>
            </a:r>
            <a:r>
              <a:rPr lang="en-US" sz="3200" b="1" i="0" u="none" strike="noStrike" cap="none" baseline="0" dirty="0" err="1">
                <a:solidFill>
                  <a:schemeClr val="dk2"/>
                </a:solidFill>
                <a:latin typeface="Arial"/>
                <a:ea typeface="Arial"/>
                <a:cs typeface="Arial"/>
                <a:sym typeface="Arial"/>
              </a:rPr>
              <a:t>Desafiante</a:t>
            </a:r>
            <a:r>
              <a:rPr lang="en-US" sz="3200" b="1" i="0" u="none" strike="noStrike" cap="none" baseline="0" dirty="0">
                <a:solidFill>
                  <a:schemeClr val="dk2"/>
                </a:solidFill>
                <a:latin typeface="Arial"/>
                <a:ea typeface="Arial"/>
                <a:cs typeface="Arial"/>
                <a:sym typeface="Arial"/>
              </a:rPr>
              <a:t> (me </a:t>
            </a:r>
            <a:r>
              <a:rPr lang="en-US" sz="3200" b="1" i="0" u="none" strike="noStrike" cap="none" baseline="0" dirty="0" err="1">
                <a:solidFill>
                  <a:schemeClr val="dk2"/>
                </a:solidFill>
                <a:latin typeface="Arial"/>
                <a:ea typeface="Arial"/>
                <a:cs typeface="Arial"/>
                <a:sym typeface="Arial"/>
              </a:rPr>
              <a:t>impulsa</a:t>
            </a:r>
            <a:r>
              <a:rPr lang="en-US" sz="3200" b="1" i="0" u="none" strike="noStrike" cap="none" baseline="0" dirty="0">
                <a:solidFill>
                  <a:schemeClr val="dk2"/>
                </a:solidFill>
                <a:latin typeface="Arial"/>
                <a:ea typeface="Arial"/>
                <a:cs typeface="Arial"/>
                <a:sym typeface="Arial"/>
              </a:rPr>
              <a:t> a </a:t>
            </a:r>
            <a:r>
              <a:rPr lang="en-US" sz="3200" b="1" i="0" u="none" strike="noStrike" cap="none" baseline="0" dirty="0" err="1">
                <a:solidFill>
                  <a:schemeClr val="dk2"/>
                </a:solidFill>
                <a:latin typeface="Arial"/>
                <a:ea typeface="Arial"/>
                <a:cs typeface="Arial"/>
                <a:sym typeface="Arial"/>
              </a:rPr>
              <a:t>pensar</a:t>
            </a:r>
            <a:r>
              <a:rPr lang="en-US" sz="3200" b="1" i="0" u="none" strike="noStrike" cap="none" baseline="0" dirty="0">
                <a:solidFill>
                  <a:schemeClr val="dk2"/>
                </a:solidFill>
                <a:latin typeface="Arial"/>
                <a:ea typeface="Arial"/>
                <a:cs typeface="Arial"/>
                <a:sym typeface="Arial"/>
              </a:rPr>
              <a:t>)</a:t>
            </a:r>
          </a:p>
          <a:p>
            <a:pPr marL="342900" marR="0" lvl="0" indent="-342900" algn="l" rtl="0">
              <a:spcBef>
                <a:spcPts val="640"/>
              </a:spcBef>
              <a:spcAft>
                <a:spcPts val="0"/>
              </a:spcAft>
              <a:buClr>
                <a:srgbClr val="FFCC00"/>
              </a:buClr>
              <a:buSzPct val="80729"/>
              <a:buFont typeface="Arial"/>
              <a:buChar char="•"/>
            </a:pPr>
            <a:r>
              <a:rPr lang="en-US" sz="3200" b="1" i="0" u="none" strike="noStrike" cap="none" baseline="0" dirty="0">
                <a:solidFill>
                  <a:schemeClr val="dk2"/>
                </a:solidFill>
                <a:latin typeface="Arial"/>
                <a:ea typeface="Arial"/>
                <a:cs typeface="Arial"/>
                <a:sym typeface="Arial"/>
              </a:rPr>
              <a:t> </a:t>
            </a:r>
            <a:r>
              <a:rPr lang="en-US" sz="3200" b="1" i="0" u="none" strike="noStrike" cap="none" baseline="0" dirty="0" err="1">
                <a:solidFill>
                  <a:schemeClr val="dk2"/>
                </a:solidFill>
                <a:latin typeface="Arial"/>
                <a:ea typeface="Arial"/>
                <a:cs typeface="Arial"/>
                <a:sym typeface="Arial"/>
              </a:rPr>
              <a:t>Cautivante</a:t>
            </a:r>
            <a:r>
              <a:rPr lang="en-US" sz="3200" b="1" i="0" u="none" strike="noStrike" cap="none" baseline="0" dirty="0">
                <a:solidFill>
                  <a:schemeClr val="dk2"/>
                </a:solidFill>
                <a:latin typeface="Arial"/>
                <a:ea typeface="Arial"/>
                <a:cs typeface="Arial"/>
                <a:sym typeface="Arial"/>
              </a:rPr>
              <a:t> (</a:t>
            </a:r>
            <a:r>
              <a:rPr lang="en-US" sz="3200" b="1" i="0" u="none" strike="noStrike" cap="none" baseline="0" dirty="0" err="1">
                <a:solidFill>
                  <a:schemeClr val="dk2"/>
                </a:solidFill>
                <a:latin typeface="Arial"/>
                <a:ea typeface="Arial"/>
                <a:cs typeface="Arial"/>
                <a:sym typeface="Arial"/>
              </a:rPr>
              <a:t>quiero</a:t>
            </a:r>
            <a:r>
              <a:rPr lang="en-US" sz="3200" b="1" i="0" u="none" strike="noStrike" cap="none" baseline="0" dirty="0">
                <a:solidFill>
                  <a:schemeClr val="dk2"/>
                </a:solidFill>
                <a:latin typeface="Arial"/>
                <a:ea typeface="Arial"/>
                <a:cs typeface="Arial"/>
                <a:sym typeface="Arial"/>
              </a:rPr>
              <a:t> </a:t>
            </a:r>
            <a:r>
              <a:rPr lang="en-US" sz="3200" b="1" i="0" u="none" strike="noStrike" cap="none" baseline="0" dirty="0" err="1">
                <a:solidFill>
                  <a:schemeClr val="dk2"/>
                </a:solidFill>
                <a:latin typeface="Arial"/>
                <a:ea typeface="Arial"/>
                <a:cs typeface="Arial"/>
                <a:sym typeface="Arial"/>
              </a:rPr>
              <a:t>investigar</a:t>
            </a:r>
            <a:r>
              <a:rPr lang="en-US" sz="3200" b="1" i="0" u="none" strike="noStrike" cap="none" baseline="0" dirty="0">
                <a:solidFill>
                  <a:schemeClr val="dk2"/>
                </a:solidFill>
                <a:latin typeface="Arial"/>
                <a:ea typeface="Arial"/>
                <a:cs typeface="Arial"/>
                <a:sym typeface="Arial"/>
              </a:rPr>
              <a:t> </a:t>
            </a:r>
            <a:r>
              <a:rPr lang="en-US" sz="3200" b="1" i="0" u="none" strike="noStrike" cap="none" baseline="0" dirty="0" err="1">
                <a:solidFill>
                  <a:schemeClr val="dk2"/>
                </a:solidFill>
                <a:latin typeface="Arial"/>
                <a:ea typeface="Arial"/>
                <a:cs typeface="Arial"/>
                <a:sym typeface="Arial"/>
              </a:rPr>
              <a:t>más</a:t>
            </a:r>
            <a:r>
              <a:rPr lang="en-US" sz="3200" b="1" i="0" u="none" strike="noStrike" cap="none" baseline="0" dirty="0">
                <a:solidFill>
                  <a:schemeClr val="dk2"/>
                </a:solidFill>
                <a:latin typeface="Arial"/>
                <a:ea typeface="Arial"/>
                <a:cs typeface="Arial"/>
                <a:sym typeface="Arial"/>
              </a:rPr>
              <a:t>)</a:t>
            </a:r>
          </a:p>
          <a:p>
            <a:pPr marL="342900" marR="0" lvl="0" indent="-342900" algn="l" rtl="0">
              <a:spcBef>
                <a:spcPts val="640"/>
              </a:spcBef>
              <a:spcAft>
                <a:spcPts val="0"/>
              </a:spcAft>
              <a:buClr>
                <a:srgbClr val="FFCC00"/>
              </a:buClr>
              <a:buSzPct val="80729"/>
              <a:buFont typeface="Arial"/>
              <a:buChar char="•"/>
            </a:pPr>
            <a:r>
              <a:rPr lang="en-US" sz="3200" b="1" i="0" u="none" strike="noStrike" cap="none" baseline="0" dirty="0">
                <a:solidFill>
                  <a:schemeClr val="dk2"/>
                </a:solidFill>
                <a:latin typeface="Arial"/>
                <a:ea typeface="Arial"/>
                <a:cs typeface="Arial"/>
                <a:sym typeface="Arial"/>
              </a:rPr>
              <a:t> </a:t>
            </a:r>
            <a:r>
              <a:rPr lang="en-US" sz="3200" b="1" i="0" u="none" strike="noStrike" cap="none" baseline="0" dirty="0" err="1">
                <a:solidFill>
                  <a:schemeClr val="dk2"/>
                </a:solidFill>
                <a:latin typeface="Arial"/>
                <a:ea typeface="Arial"/>
                <a:cs typeface="Arial"/>
                <a:sym typeface="Arial"/>
              </a:rPr>
              <a:t>Sorprendente</a:t>
            </a:r>
            <a:r>
              <a:rPr lang="en-US" sz="3200" b="1" i="0" u="none" strike="noStrike" cap="none" baseline="0" dirty="0">
                <a:solidFill>
                  <a:schemeClr val="dk2"/>
                </a:solidFill>
                <a:latin typeface="Arial"/>
                <a:ea typeface="Arial"/>
                <a:cs typeface="Arial"/>
                <a:sym typeface="Arial"/>
              </a:rPr>
              <a:t> (</a:t>
            </a:r>
            <a:r>
              <a:rPr lang="en-US" sz="3200" b="1" i="0" u="none" strike="noStrike" cap="none" baseline="0" dirty="0" err="1">
                <a:solidFill>
                  <a:schemeClr val="dk2"/>
                </a:solidFill>
                <a:latin typeface="Arial"/>
                <a:ea typeface="Arial"/>
                <a:cs typeface="Arial"/>
                <a:sym typeface="Arial"/>
              </a:rPr>
              <a:t>descubro</a:t>
            </a:r>
            <a:r>
              <a:rPr lang="en-US" sz="3200" b="1" i="0" u="none" strike="noStrike" cap="none" baseline="0" dirty="0">
                <a:solidFill>
                  <a:schemeClr val="dk2"/>
                </a:solidFill>
                <a:latin typeface="Arial"/>
                <a:ea typeface="Arial"/>
                <a:cs typeface="Arial"/>
                <a:sym typeface="Arial"/>
              </a:rPr>
              <a:t> </a:t>
            </a:r>
            <a:r>
              <a:rPr lang="en-US" sz="3200" b="1" i="0" u="none" strike="noStrike" cap="none" baseline="0" dirty="0" err="1">
                <a:solidFill>
                  <a:schemeClr val="dk2"/>
                </a:solidFill>
                <a:latin typeface="Arial"/>
                <a:ea typeface="Arial"/>
                <a:cs typeface="Arial"/>
                <a:sym typeface="Arial"/>
              </a:rPr>
              <a:t>cosas</a:t>
            </a:r>
            <a:r>
              <a:rPr lang="en-US" sz="3200" b="1" i="0" u="none" strike="noStrike" cap="none" baseline="0" dirty="0">
                <a:solidFill>
                  <a:schemeClr val="dk2"/>
                </a:solidFill>
                <a:latin typeface="Arial"/>
                <a:ea typeface="Arial"/>
                <a:cs typeface="Arial"/>
                <a:sym typeface="Arial"/>
              </a:rPr>
              <a:t> </a:t>
            </a:r>
            <a:r>
              <a:rPr lang="en-US" sz="3200" b="1" i="0" u="none" strike="noStrike" cap="none" baseline="0" dirty="0" err="1">
                <a:solidFill>
                  <a:schemeClr val="dk2"/>
                </a:solidFill>
                <a:latin typeface="Arial"/>
                <a:ea typeface="Arial"/>
                <a:cs typeface="Arial"/>
                <a:sym typeface="Arial"/>
              </a:rPr>
              <a:t>nuevas</a:t>
            </a:r>
            <a:r>
              <a:rPr lang="en-US" sz="3200" b="1" i="0" u="none" strike="noStrike" cap="none" baseline="0" dirty="0">
                <a:solidFill>
                  <a:schemeClr val="dk2"/>
                </a:solidFill>
                <a:latin typeface="Arial"/>
                <a:ea typeface="Arial"/>
                <a:cs typeface="Arial"/>
                <a:sym typeface="Arial"/>
              </a:rPr>
              <a:t>)</a:t>
            </a:r>
          </a:p>
          <a:p>
            <a:pPr marL="342900" marR="0" lvl="0" indent="-342900" algn="l" rtl="0">
              <a:spcBef>
                <a:spcPts val="640"/>
              </a:spcBef>
              <a:spcAft>
                <a:spcPts val="0"/>
              </a:spcAft>
              <a:buClr>
                <a:srgbClr val="FFCC00"/>
              </a:buClr>
              <a:buSzPct val="80729"/>
              <a:buFont typeface="Arial"/>
              <a:buChar char="•"/>
            </a:pPr>
            <a:r>
              <a:rPr lang="en-US" sz="3200" b="1" i="0" u="none" strike="noStrike" cap="none" baseline="0" dirty="0">
                <a:solidFill>
                  <a:schemeClr val="dk2"/>
                </a:solidFill>
                <a:latin typeface="Arial"/>
                <a:ea typeface="Arial"/>
                <a:cs typeface="Arial"/>
                <a:sym typeface="Arial"/>
              </a:rPr>
              <a:t> </a:t>
            </a:r>
            <a:r>
              <a:rPr lang="en-US" sz="3200" b="1" i="0" u="none" strike="noStrike" cap="none" baseline="0" dirty="0" err="1">
                <a:solidFill>
                  <a:schemeClr val="dk2"/>
                </a:solidFill>
                <a:latin typeface="Arial"/>
                <a:ea typeface="Arial"/>
                <a:cs typeface="Arial"/>
                <a:sym typeface="Arial"/>
              </a:rPr>
              <a:t>Actualizado</a:t>
            </a:r>
            <a:r>
              <a:rPr lang="en-US" sz="3200" b="1" i="0" u="none" strike="noStrike" cap="none" baseline="0" dirty="0">
                <a:solidFill>
                  <a:schemeClr val="dk2"/>
                </a:solidFill>
                <a:latin typeface="Arial"/>
                <a:ea typeface="Arial"/>
                <a:cs typeface="Arial"/>
                <a:sym typeface="Arial"/>
              </a:rPr>
              <a:t> (</a:t>
            </a:r>
            <a:r>
              <a:rPr lang="en-US" sz="3200" b="1" i="0" u="none" strike="noStrike" cap="none" baseline="0" dirty="0" err="1">
                <a:solidFill>
                  <a:schemeClr val="dk2"/>
                </a:solidFill>
                <a:latin typeface="Arial"/>
                <a:ea typeface="Arial"/>
                <a:cs typeface="Arial"/>
                <a:sym typeface="Arial"/>
              </a:rPr>
              <a:t>su</a:t>
            </a:r>
            <a:r>
              <a:rPr lang="en-US" sz="3200" b="1" i="0" u="none" strike="noStrike" cap="none" baseline="0" dirty="0">
                <a:solidFill>
                  <a:schemeClr val="dk2"/>
                </a:solidFill>
                <a:latin typeface="Arial"/>
                <a:ea typeface="Arial"/>
                <a:cs typeface="Arial"/>
                <a:sym typeface="Arial"/>
              </a:rPr>
              <a:t> </a:t>
            </a:r>
            <a:r>
              <a:rPr lang="en-US" sz="3200" b="1" i="0" u="none" strike="noStrike" cap="none" baseline="0" dirty="0" err="1">
                <a:solidFill>
                  <a:schemeClr val="dk2"/>
                </a:solidFill>
                <a:latin typeface="Arial"/>
                <a:ea typeface="Arial"/>
                <a:cs typeface="Arial"/>
                <a:sym typeface="Arial"/>
              </a:rPr>
              <a:t>contenido</a:t>
            </a:r>
            <a:r>
              <a:rPr lang="en-US" sz="3200" b="1" i="0" u="none" strike="noStrike" cap="none" baseline="0" dirty="0">
                <a:solidFill>
                  <a:schemeClr val="dk2"/>
                </a:solidFill>
                <a:latin typeface="Arial"/>
                <a:ea typeface="Arial"/>
                <a:cs typeface="Arial"/>
                <a:sym typeface="Arial"/>
              </a:rPr>
              <a:t> </a:t>
            </a:r>
            <a:r>
              <a:rPr lang="en-US" sz="3200" b="1" i="0" u="none" strike="noStrike" cap="none" baseline="0" dirty="0" err="1" smtClean="0">
                <a:solidFill>
                  <a:schemeClr val="dk2"/>
                </a:solidFill>
                <a:latin typeface="Arial"/>
                <a:ea typeface="Arial"/>
                <a:cs typeface="Arial"/>
                <a:sym typeface="Arial"/>
              </a:rPr>
              <a:t>nunca</a:t>
            </a:r>
            <a:r>
              <a:rPr lang="en-US" sz="3200" b="1" i="0" u="none" strike="noStrike" cap="none" baseline="0" dirty="0" smtClean="0">
                <a:solidFill>
                  <a:schemeClr val="dk2"/>
                </a:solidFill>
                <a:latin typeface="Arial"/>
                <a:ea typeface="Arial"/>
                <a:cs typeface="Arial"/>
                <a:sym typeface="Arial"/>
              </a:rPr>
              <a:t>               </a:t>
            </a:r>
          </a:p>
          <a:p>
            <a:pPr marL="342900" marR="0" lvl="0" indent="-342900" algn="l" rtl="0">
              <a:spcBef>
                <a:spcPts val="640"/>
              </a:spcBef>
              <a:spcAft>
                <a:spcPts val="0"/>
              </a:spcAft>
              <a:buClr>
                <a:srgbClr val="FFCC00"/>
              </a:buClr>
              <a:buSzPct val="80729"/>
              <a:buFont typeface="Arial"/>
              <a:buChar char="•"/>
            </a:pPr>
            <a:r>
              <a:rPr lang="en-US">
                <a:solidFill>
                  <a:schemeClr val="dk2"/>
                </a:solidFill>
                <a:latin typeface="Arial"/>
                <a:ea typeface="Arial"/>
                <a:cs typeface="Arial"/>
                <a:sym typeface="Arial"/>
              </a:rPr>
              <a:t> </a:t>
            </a:r>
            <a:r>
              <a:rPr lang="en-US" smtClean="0">
                <a:solidFill>
                  <a:schemeClr val="dk2"/>
                </a:solidFill>
                <a:latin typeface="Arial"/>
                <a:ea typeface="Arial"/>
                <a:cs typeface="Arial"/>
                <a:sym typeface="Arial"/>
              </a:rPr>
              <a:t>                 </a:t>
            </a:r>
            <a:r>
              <a:rPr lang="en-US" sz="3200" b="1" i="0" u="none" strike="noStrike" cap="none" baseline="0" smtClean="0">
                <a:solidFill>
                  <a:schemeClr val="dk2"/>
                </a:solidFill>
                <a:latin typeface="Arial"/>
                <a:ea typeface="Arial"/>
                <a:cs typeface="Arial"/>
                <a:sym typeface="Arial"/>
              </a:rPr>
              <a:t>envejece</a:t>
            </a:r>
            <a:r>
              <a:rPr lang="en-US" sz="3200" b="1" i="0" u="none" strike="noStrike" cap="none" baseline="0" dirty="0">
                <a:solidFill>
                  <a:schemeClr val="dk2"/>
                </a:solidFill>
                <a:latin typeface="Arial"/>
                <a:ea typeface="Arial"/>
                <a:cs typeface="Arial"/>
                <a:sym typeface="Arial"/>
              </a:rPr>
              <a:t>) </a:t>
            </a:r>
          </a:p>
          <a:p>
            <a:endParaRPr lang="en-US" sz="3200" b="1" i="0" u="none" strike="noStrike" cap="none" baseline="0" dirty="0">
              <a:solidFill>
                <a:schemeClr val="dk2"/>
              </a:solidFill>
              <a:latin typeface="Arial"/>
              <a:ea typeface="Arial"/>
              <a:cs typeface="Arial"/>
              <a:sym typeface="Arial"/>
            </a:endParaRPr>
          </a:p>
          <a:p>
            <a:endParaRPr lang="en-US" sz="3200" b="1" i="0" u="none" strike="noStrike" cap="none" baseline="0" dirty="0">
              <a:solidFill>
                <a:schemeClr val="dk2"/>
              </a:solidFill>
              <a:latin typeface="Arial"/>
              <a:ea typeface="Arial"/>
              <a:cs typeface="Arial"/>
              <a:sym typeface="Arial"/>
            </a:endParaRPr>
          </a:p>
          <a:p>
            <a:endParaRPr lang="en-US" sz="3200" b="1" i="0" u="none" strike="noStrike" cap="none" baseline="0" dirty="0">
              <a:solidFill>
                <a:schemeClr val="dk2"/>
              </a:solidFill>
              <a:latin typeface="Arial"/>
              <a:ea typeface="Arial"/>
              <a:cs typeface="Arial"/>
              <a:sym typeface="Arial"/>
            </a:endParaRPr>
          </a:p>
          <a:p>
            <a:endParaRPr lang="en-US" sz="3200" b="1" i="0" u="none" strike="noStrike" cap="none" baseline="0" dirty="0">
              <a:solidFill>
                <a:schemeClr val="dk2"/>
              </a:solidFill>
              <a:latin typeface="Arial"/>
              <a:ea typeface="Arial"/>
              <a:cs typeface="Arial"/>
              <a:sym typeface="Arial"/>
            </a:endParaRPr>
          </a:p>
        </p:txBody>
      </p:sp>
      <p:sp>
        <p:nvSpPr>
          <p:cNvPr id="437" name="Shape 437"/>
          <p:cNvSpPr/>
          <p:nvPr/>
        </p:nvSpPr>
        <p:spPr>
          <a:xfrm>
            <a:off x="228600" y="533400"/>
            <a:ext cx="8308685" cy="1446550"/>
          </a:xfrm>
          <a:prstGeom prst="rect">
            <a:avLst/>
          </a:prstGeom>
          <a:noFill/>
          <a:ln>
            <a:noFill/>
          </a:ln>
        </p:spPr>
        <p:txBody>
          <a:bodyPr lIns="91425" tIns="45700" rIns="91425" bIns="45700" anchor="t" anchorCtr="0">
            <a:noAutofit/>
          </a:bodyPr>
          <a:lstStyle/>
          <a:p>
            <a:pPr marL="0" marR="0" lvl="0" indent="0" algn="ctr" rtl="0">
              <a:spcBef>
                <a:spcPts val="0"/>
              </a:spcBef>
              <a:spcAft>
                <a:spcPts val="0"/>
              </a:spcAft>
              <a:buSzPct val="25000"/>
              <a:buNone/>
            </a:pPr>
            <a:r>
              <a:rPr lang="en-US" sz="4400" b="1" i="0" u="none" strike="noStrike" cap="none" baseline="0">
                <a:solidFill>
                  <a:srgbClr val="4A4AFE"/>
                </a:solidFill>
                <a:latin typeface="Arial"/>
                <a:ea typeface="Arial"/>
                <a:cs typeface="Arial"/>
                <a:sym typeface="Arial"/>
              </a:rPr>
              <a:t>El culto familiar con </a:t>
            </a:r>
          </a:p>
          <a:p>
            <a:pPr marL="0" marR="0" lvl="0" indent="0" algn="ctr" rtl="0">
              <a:spcBef>
                <a:spcPts val="0"/>
              </a:spcBef>
              <a:spcAft>
                <a:spcPts val="0"/>
              </a:spcAft>
              <a:buSzPct val="25000"/>
              <a:buNone/>
            </a:pPr>
            <a:r>
              <a:rPr lang="en-US" sz="4400" b="1" i="0" u="none" strike="noStrike" cap="none" baseline="0">
                <a:solidFill>
                  <a:srgbClr val="4A4AFE"/>
                </a:solidFill>
                <a:latin typeface="Arial"/>
                <a:ea typeface="Arial"/>
                <a:cs typeface="Arial"/>
                <a:sym typeface="Arial"/>
              </a:rPr>
              <a:t>propósito</a:t>
            </a:r>
          </a:p>
        </p:txBody>
      </p:sp>
    </p:spTree>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43"/>
        <p:cNvGrpSpPr/>
        <p:nvPr/>
      </p:nvGrpSpPr>
      <p:grpSpPr>
        <a:xfrm>
          <a:off x="0" y="0"/>
          <a:ext cx="0" cy="0"/>
          <a:chOff x="0" y="0"/>
          <a:chExt cx="0" cy="0"/>
        </a:xfrm>
      </p:grpSpPr>
      <p:sp>
        <p:nvSpPr>
          <p:cNvPr id="444" name="Shape 444"/>
          <p:cNvSpPr txBox="1">
            <a:spLocks noGrp="1"/>
          </p:cNvSpPr>
          <p:nvPr>
            <p:ph type="body" idx="1"/>
          </p:nvPr>
        </p:nvSpPr>
        <p:spPr>
          <a:xfrm>
            <a:off x="1371600" y="2057400"/>
            <a:ext cx="5867400" cy="3048000"/>
          </a:xfrm>
          <a:prstGeom prst="rect">
            <a:avLst/>
          </a:prstGeom>
          <a:noFill/>
          <a:ln>
            <a:noFill/>
          </a:ln>
        </p:spPr>
        <p:txBody>
          <a:bodyPr lIns="91425" tIns="45700" rIns="91425" bIns="45700" anchor="t" anchorCtr="0">
            <a:noAutofit/>
          </a:bodyPr>
          <a:lstStyle/>
          <a:p>
            <a:pPr marL="342900" marR="0" lvl="0" indent="-342900" algn="l" rtl="0">
              <a:spcBef>
                <a:spcPts val="800"/>
              </a:spcBef>
              <a:spcAft>
                <a:spcPts val="0"/>
              </a:spcAft>
              <a:buClr>
                <a:schemeClr val="dk1"/>
              </a:buClr>
              <a:buSzPct val="25000"/>
              <a:buFont typeface="Times New Roman"/>
              <a:buNone/>
            </a:pPr>
            <a:r>
              <a:rPr lang="en-US" sz="3200" b="1" i="0" u="none" strike="noStrike" cap="none" baseline="0">
                <a:solidFill>
                  <a:schemeClr val="dk1"/>
                </a:solidFill>
                <a:latin typeface="Times New Roman"/>
                <a:ea typeface="Times New Roman"/>
                <a:cs typeface="Times New Roman"/>
                <a:sym typeface="Times New Roman"/>
              </a:rPr>
              <a:t>
</a:t>
            </a:r>
            <a:r>
              <a:rPr lang="en-US" sz="4000" b="1" i="0" u="none" strike="noStrike" cap="none" baseline="0">
                <a:solidFill>
                  <a:schemeClr val="dk1"/>
                </a:solidFill>
                <a:latin typeface="Times New Roman"/>
                <a:ea typeface="Times New Roman"/>
                <a:cs typeface="Times New Roman"/>
                <a:sym typeface="Times New Roman"/>
              </a:rPr>
              <a:t> </a:t>
            </a:r>
          </a:p>
          <a:p>
            <a:endParaRPr lang="en-US" sz="4000" b="1" i="0" u="none" strike="noStrike" cap="none" baseline="0">
              <a:solidFill>
                <a:schemeClr val="dk1"/>
              </a:solidFill>
              <a:latin typeface="Times New Roman"/>
              <a:ea typeface="Times New Roman"/>
              <a:cs typeface="Times New Roman"/>
              <a:sym typeface="Times New Roman"/>
            </a:endParaRPr>
          </a:p>
          <a:p>
            <a:endParaRPr lang="en-US" sz="4000" b="1" i="0" u="none" strike="noStrike" cap="none" baseline="0">
              <a:solidFill>
                <a:schemeClr val="dk1"/>
              </a:solidFill>
              <a:latin typeface="Times New Roman"/>
              <a:ea typeface="Times New Roman"/>
              <a:cs typeface="Times New Roman"/>
              <a:sym typeface="Times New Roman"/>
            </a:endParaRPr>
          </a:p>
        </p:txBody>
      </p:sp>
      <p:sp>
        <p:nvSpPr>
          <p:cNvPr id="445" name="Shape 445"/>
          <p:cNvSpPr/>
          <p:nvPr/>
        </p:nvSpPr>
        <p:spPr>
          <a:xfrm rot="507633">
            <a:off x="7250126" y="4270278"/>
            <a:ext cx="1171885" cy="1273753"/>
          </a:xfrm>
          <a:prstGeom prst="rect">
            <a:avLst/>
          </a:prstGeom>
          <a:blipFill>
            <a:blip r:embed="rId3"/>
            <a:stretch>
              <a:fillRect/>
            </a:stretch>
          </a:blipFill>
        </p:spPr>
      </p:sp>
      <p:sp>
        <p:nvSpPr>
          <p:cNvPr id="446" name="Shape 446"/>
          <p:cNvSpPr/>
          <p:nvPr/>
        </p:nvSpPr>
        <p:spPr>
          <a:xfrm>
            <a:off x="1600200" y="4724400"/>
            <a:ext cx="1447799" cy="1098550"/>
          </a:xfrm>
          <a:prstGeom prst="rect">
            <a:avLst/>
          </a:prstGeom>
          <a:blipFill>
            <a:blip r:embed="rId4"/>
            <a:stretch>
              <a:fillRect/>
            </a:stretch>
          </a:blipFill>
        </p:spPr>
      </p:sp>
      <p:grpSp>
        <p:nvGrpSpPr>
          <p:cNvPr id="447" name="Shape 447"/>
          <p:cNvGrpSpPr/>
          <p:nvPr/>
        </p:nvGrpSpPr>
        <p:grpSpPr>
          <a:xfrm>
            <a:off x="533399" y="609600"/>
            <a:ext cx="6933895" cy="5572475"/>
            <a:chOff x="2280" y="5731"/>
            <a:chExt cx="7258" cy="7587"/>
          </a:xfrm>
        </p:grpSpPr>
        <p:sp>
          <p:nvSpPr>
            <p:cNvPr id="448" name="Shape 448"/>
            <p:cNvSpPr/>
            <p:nvPr/>
          </p:nvSpPr>
          <p:spPr>
            <a:xfrm>
              <a:off x="2879" y="6840"/>
              <a:ext cx="1080" cy="3780"/>
            </a:xfrm>
            <a:prstGeom prst="rect">
              <a:avLst/>
            </a:prstGeom>
            <a:solidFill>
              <a:srgbClr val="FF0000"/>
            </a:solidFill>
            <a:ln>
              <a:noFill/>
            </a:ln>
          </p:spPr>
          <p:txBody>
            <a:bodyPr lIns="91425" tIns="45700" rIns="91425" bIns="45700" anchor="t" anchorCtr="0">
              <a:noAutofit/>
            </a:bodyPr>
            <a:lstStyle/>
            <a:p>
              <a:pPr marL="0" marR="0" lvl="0" indent="0" algn="ctr" rtl="0">
                <a:spcBef>
                  <a:spcPts val="0"/>
                </a:spcBef>
                <a:spcAft>
                  <a:spcPts val="0"/>
                </a:spcAft>
                <a:buSzPct val="25000"/>
                <a:buNone/>
              </a:pPr>
              <a:r>
                <a:rPr lang="en-US" sz="1800" b="0" i="0" u="none" strike="noStrike" cap="none" baseline="0">
                  <a:solidFill>
                    <a:schemeClr val="dk1"/>
                  </a:solidFill>
                  <a:latin typeface="Arial"/>
                  <a:ea typeface="Arial"/>
                  <a:cs typeface="Arial"/>
                  <a:sym typeface="Arial"/>
                </a:rPr>
                <a:t>
</a:t>
              </a:r>
              <a:r>
                <a:rPr lang="en-US" sz="3200" b="1" i="0" u="none" strike="noStrike" cap="none" baseline="0">
                  <a:solidFill>
                    <a:srgbClr val="000080"/>
                  </a:solidFill>
                  <a:latin typeface="Arial"/>
                  <a:ea typeface="Arial"/>
                  <a:cs typeface="Arial"/>
                  <a:sym typeface="Arial"/>
                </a:rPr>
                <a:t>A</a:t>
              </a:r>
            </a:p>
            <a:p>
              <a:pPr marL="0" marR="0" lvl="0" indent="0" algn="ctr" rtl="0">
                <a:spcBef>
                  <a:spcPts val="0"/>
                </a:spcBef>
                <a:spcAft>
                  <a:spcPts val="0"/>
                </a:spcAft>
                <a:buSzPct val="25000"/>
                <a:buNone/>
              </a:pPr>
              <a:r>
                <a:rPr lang="en-US" sz="3200" b="1" i="0" u="none" strike="noStrike" cap="none" baseline="0">
                  <a:solidFill>
                    <a:srgbClr val="000080"/>
                  </a:solidFill>
                  <a:latin typeface="Arial"/>
                  <a:ea typeface="Arial"/>
                  <a:cs typeface="Arial"/>
                  <a:sym typeface="Arial"/>
                </a:rPr>
                <a:t>M</a:t>
              </a:r>
            </a:p>
            <a:p>
              <a:pPr marL="0" marR="0" lvl="0" indent="0" algn="ctr" rtl="0">
                <a:spcBef>
                  <a:spcPts val="0"/>
                </a:spcBef>
                <a:spcAft>
                  <a:spcPts val="0"/>
                </a:spcAft>
                <a:buSzPct val="25000"/>
                <a:buNone/>
              </a:pPr>
              <a:r>
                <a:rPr lang="en-US" sz="3200" b="1" i="0" u="none" strike="noStrike" cap="none" baseline="0">
                  <a:solidFill>
                    <a:srgbClr val="000080"/>
                  </a:solidFill>
                  <a:latin typeface="Arial"/>
                  <a:ea typeface="Arial"/>
                  <a:cs typeface="Arial"/>
                  <a:sym typeface="Arial"/>
                </a:rPr>
                <a:t>O</a:t>
              </a:r>
            </a:p>
            <a:p>
              <a:pPr marL="0" marR="0" lvl="0" indent="0" algn="ctr" rtl="0">
                <a:spcBef>
                  <a:spcPts val="0"/>
                </a:spcBef>
                <a:spcAft>
                  <a:spcPts val="0"/>
                </a:spcAft>
                <a:buSzPct val="25000"/>
                <a:buNone/>
              </a:pPr>
              <a:r>
                <a:rPr lang="en-US" sz="3200" b="1" i="0" u="none" strike="noStrike" cap="none" baseline="0">
                  <a:solidFill>
                    <a:srgbClr val="000080"/>
                  </a:solidFill>
                  <a:latin typeface="Arial"/>
                  <a:ea typeface="Arial"/>
                  <a:cs typeface="Arial"/>
                  <a:sym typeface="Arial"/>
                </a:rPr>
                <a:t>R</a:t>
              </a:r>
            </a:p>
            <a:p>
              <a:endParaRPr lang="en-US" sz="3200" b="1" i="0" u="none" strike="noStrike" cap="none" baseline="0">
                <a:solidFill>
                  <a:srgbClr val="000080"/>
                </a:solidFill>
                <a:latin typeface="Arial"/>
                <a:ea typeface="Arial"/>
                <a:cs typeface="Arial"/>
                <a:sym typeface="Arial"/>
              </a:endParaRPr>
            </a:p>
            <a:p>
              <a:endParaRPr lang="en-US" sz="3200" b="1" i="0" u="none" strike="noStrike" cap="none" baseline="0">
                <a:solidFill>
                  <a:srgbClr val="000080"/>
                </a:solidFill>
                <a:latin typeface="Arial"/>
                <a:ea typeface="Arial"/>
                <a:cs typeface="Arial"/>
                <a:sym typeface="Arial"/>
              </a:endParaRPr>
            </a:p>
            <a:p>
              <a:endParaRPr lang="en-US" sz="3200" b="1" i="0" u="none" strike="noStrike" cap="none" baseline="0">
                <a:solidFill>
                  <a:srgbClr val="000080"/>
                </a:solidFill>
                <a:latin typeface="Arial"/>
                <a:ea typeface="Arial"/>
                <a:cs typeface="Arial"/>
                <a:sym typeface="Arial"/>
              </a:endParaRPr>
            </a:p>
            <a:p>
              <a:endParaRPr lang="en-US" sz="3200" b="1" i="0" u="none" strike="noStrike" cap="none" baseline="0">
                <a:solidFill>
                  <a:srgbClr val="000080"/>
                </a:solidFill>
                <a:latin typeface="Arial"/>
                <a:ea typeface="Arial"/>
                <a:cs typeface="Arial"/>
                <a:sym typeface="Arial"/>
              </a:endParaRPr>
            </a:p>
            <a:p>
              <a:endParaRPr lang="en-US" sz="3200" b="1" i="0" u="none" strike="noStrike" cap="none" baseline="0">
                <a:solidFill>
                  <a:srgbClr val="000080"/>
                </a:solidFill>
                <a:latin typeface="Arial"/>
                <a:ea typeface="Arial"/>
                <a:cs typeface="Arial"/>
                <a:sym typeface="Arial"/>
              </a:endParaRPr>
            </a:p>
            <a:p>
              <a:endParaRPr lang="en-US" sz="3200" b="1" i="0" u="none" strike="noStrike" cap="none" baseline="0">
                <a:solidFill>
                  <a:srgbClr val="000080"/>
                </a:solidFill>
                <a:latin typeface="Arial"/>
                <a:ea typeface="Arial"/>
                <a:cs typeface="Arial"/>
                <a:sym typeface="Arial"/>
              </a:endParaRPr>
            </a:p>
            <a:p>
              <a:endParaRPr lang="en-US" sz="3200" b="1" i="0" u="none" strike="noStrike" cap="none" baseline="0">
                <a:solidFill>
                  <a:srgbClr val="000080"/>
                </a:solidFill>
                <a:latin typeface="Arial"/>
                <a:ea typeface="Arial"/>
                <a:cs typeface="Arial"/>
                <a:sym typeface="Arial"/>
              </a:endParaRPr>
            </a:p>
            <a:p>
              <a:endParaRPr lang="en-US" sz="3200" b="1" i="0" u="none" strike="noStrike" cap="none" baseline="0">
                <a:solidFill>
                  <a:srgbClr val="000080"/>
                </a:solidFill>
                <a:latin typeface="Arial"/>
                <a:ea typeface="Arial"/>
                <a:cs typeface="Arial"/>
                <a:sym typeface="Arial"/>
              </a:endParaRPr>
            </a:p>
            <a:p>
              <a:endParaRPr lang="en-US" sz="3200" b="1" i="0" u="none" strike="noStrike" cap="none" baseline="0">
                <a:solidFill>
                  <a:srgbClr val="000080"/>
                </a:solidFill>
                <a:latin typeface="Arial"/>
                <a:ea typeface="Arial"/>
                <a:cs typeface="Arial"/>
                <a:sym typeface="Arial"/>
              </a:endParaRPr>
            </a:p>
            <a:p>
              <a:endParaRPr lang="en-US" sz="3200" b="1" i="0" u="none" strike="noStrike" cap="none" baseline="0">
                <a:solidFill>
                  <a:srgbClr val="000080"/>
                </a:solidFill>
                <a:latin typeface="Arial"/>
                <a:ea typeface="Arial"/>
                <a:cs typeface="Arial"/>
                <a:sym typeface="Arial"/>
              </a:endParaRPr>
            </a:p>
            <a:p>
              <a:endParaRPr lang="en-US" sz="3200" b="1" i="0" u="none" strike="noStrike" cap="none" baseline="0">
                <a:solidFill>
                  <a:srgbClr val="000080"/>
                </a:solidFill>
                <a:latin typeface="Arial"/>
                <a:ea typeface="Arial"/>
                <a:cs typeface="Arial"/>
                <a:sym typeface="Arial"/>
              </a:endParaRPr>
            </a:p>
            <a:p>
              <a:endParaRPr lang="en-US" sz="3200" b="1" i="0" u="none" strike="noStrike" cap="none" baseline="0">
                <a:solidFill>
                  <a:srgbClr val="000080"/>
                </a:solidFill>
                <a:latin typeface="Arial"/>
                <a:ea typeface="Arial"/>
                <a:cs typeface="Arial"/>
                <a:sym typeface="Arial"/>
              </a:endParaRPr>
            </a:p>
          </p:txBody>
        </p:sp>
        <p:sp>
          <p:nvSpPr>
            <p:cNvPr id="449" name="Shape 449"/>
            <p:cNvSpPr/>
            <p:nvPr/>
          </p:nvSpPr>
          <p:spPr>
            <a:xfrm>
              <a:off x="5579" y="6840"/>
              <a:ext cx="1080" cy="5759"/>
            </a:xfrm>
            <a:prstGeom prst="rect">
              <a:avLst/>
            </a:prstGeom>
            <a:solidFill>
              <a:schemeClr val="accent1"/>
            </a:solidFill>
            <a:ln>
              <a:noFill/>
            </a:ln>
          </p:spPr>
          <p:txBody>
            <a:bodyPr lIns="91425" tIns="45700" rIns="91425" bIns="45700" anchor="t" anchorCtr="0">
              <a:noAutofit/>
            </a:bodyPr>
            <a:lstStyle/>
            <a:p>
              <a:pPr marL="0" marR="0" lvl="0" indent="0" algn="ctr" rtl="0">
                <a:spcBef>
                  <a:spcPts val="0"/>
                </a:spcBef>
                <a:spcAft>
                  <a:spcPts val="0"/>
                </a:spcAft>
                <a:buSzPct val="25000"/>
                <a:buNone/>
              </a:pPr>
              <a:r>
                <a:rPr lang="en-US" sz="3000" b="1" i="0" u="none" strike="noStrike" cap="none" baseline="0">
                  <a:solidFill>
                    <a:srgbClr val="006600"/>
                  </a:solidFill>
                  <a:latin typeface="Arial"/>
                  <a:ea typeface="Arial"/>
                  <a:cs typeface="Arial"/>
                  <a:sym typeface="Arial"/>
                </a:rPr>
                <a:t>C</a:t>
              </a:r>
            </a:p>
            <a:p>
              <a:pPr marL="0" marR="0" lvl="0" indent="0" algn="ctr" rtl="0">
                <a:spcBef>
                  <a:spcPts val="0"/>
                </a:spcBef>
                <a:spcAft>
                  <a:spcPts val="0"/>
                </a:spcAft>
                <a:buSzPct val="25000"/>
                <a:buNone/>
              </a:pPr>
              <a:r>
                <a:rPr lang="en-US" sz="3000" b="1" i="0" u="none" strike="noStrike" cap="none" baseline="0">
                  <a:solidFill>
                    <a:srgbClr val="006600"/>
                  </a:solidFill>
                  <a:latin typeface="Arial"/>
                  <a:ea typeface="Arial"/>
                  <a:cs typeface="Arial"/>
                  <a:sym typeface="Arial"/>
                </a:rPr>
                <a:t>O</a:t>
              </a:r>
            </a:p>
            <a:p>
              <a:pPr marL="0" marR="0" lvl="0" indent="0" algn="ctr" rtl="0">
                <a:spcBef>
                  <a:spcPts val="0"/>
                </a:spcBef>
                <a:spcAft>
                  <a:spcPts val="0"/>
                </a:spcAft>
                <a:buSzPct val="25000"/>
                <a:buNone/>
              </a:pPr>
              <a:r>
                <a:rPr lang="en-US" sz="3000" b="1" i="0" u="none" strike="noStrike" cap="none" baseline="0">
                  <a:solidFill>
                    <a:srgbClr val="006600"/>
                  </a:solidFill>
                  <a:latin typeface="Arial"/>
                  <a:ea typeface="Arial"/>
                  <a:cs typeface="Arial"/>
                  <a:sym typeface="Arial"/>
                </a:rPr>
                <a:t>N</a:t>
              </a:r>
            </a:p>
            <a:p>
              <a:pPr marL="0" marR="0" lvl="0" indent="0" algn="ctr" rtl="0">
                <a:spcBef>
                  <a:spcPts val="0"/>
                </a:spcBef>
                <a:spcAft>
                  <a:spcPts val="0"/>
                </a:spcAft>
                <a:buSzPct val="25000"/>
                <a:buNone/>
              </a:pPr>
              <a:r>
                <a:rPr lang="en-US" sz="3000" b="1" i="0" u="none" strike="noStrike" cap="none" baseline="0">
                  <a:solidFill>
                    <a:srgbClr val="006600"/>
                  </a:solidFill>
                  <a:latin typeface="Arial"/>
                  <a:ea typeface="Arial"/>
                  <a:cs typeface="Arial"/>
                  <a:sym typeface="Arial"/>
                </a:rPr>
                <a:t>F</a:t>
              </a:r>
            </a:p>
            <a:p>
              <a:pPr marL="0" marR="0" lvl="0" indent="0" algn="ctr" rtl="0">
                <a:spcBef>
                  <a:spcPts val="0"/>
                </a:spcBef>
                <a:spcAft>
                  <a:spcPts val="0"/>
                </a:spcAft>
                <a:buSzPct val="25000"/>
                <a:buNone/>
              </a:pPr>
              <a:r>
                <a:rPr lang="en-US" sz="3000" b="1" i="0" u="none" strike="noStrike" cap="none" baseline="0">
                  <a:solidFill>
                    <a:srgbClr val="006600"/>
                  </a:solidFill>
                  <a:latin typeface="Arial"/>
                  <a:ea typeface="Arial"/>
                  <a:cs typeface="Arial"/>
                  <a:sym typeface="Arial"/>
                </a:rPr>
                <a:t>I</a:t>
              </a:r>
            </a:p>
            <a:p>
              <a:pPr marL="0" marR="0" lvl="0" indent="0" algn="ctr" rtl="0">
                <a:spcBef>
                  <a:spcPts val="0"/>
                </a:spcBef>
                <a:spcAft>
                  <a:spcPts val="0"/>
                </a:spcAft>
                <a:buSzPct val="25000"/>
                <a:buNone/>
              </a:pPr>
              <a:r>
                <a:rPr lang="en-US" sz="3000" b="1" i="0" u="none" strike="noStrike" cap="none" baseline="0">
                  <a:solidFill>
                    <a:srgbClr val="006600"/>
                  </a:solidFill>
                  <a:latin typeface="Arial"/>
                  <a:ea typeface="Arial"/>
                  <a:cs typeface="Arial"/>
                  <a:sym typeface="Arial"/>
                </a:rPr>
                <a:t>A</a:t>
              </a:r>
            </a:p>
            <a:p>
              <a:pPr marL="0" marR="0" lvl="0" indent="0" algn="ctr" rtl="0">
                <a:spcBef>
                  <a:spcPts val="0"/>
                </a:spcBef>
                <a:spcAft>
                  <a:spcPts val="0"/>
                </a:spcAft>
                <a:buSzPct val="25000"/>
                <a:buNone/>
              </a:pPr>
              <a:r>
                <a:rPr lang="en-US" sz="3000" b="1" i="0" u="none" strike="noStrike" cap="none" baseline="0">
                  <a:solidFill>
                    <a:srgbClr val="006600"/>
                  </a:solidFill>
                  <a:latin typeface="Arial"/>
                  <a:ea typeface="Arial"/>
                  <a:cs typeface="Arial"/>
                  <a:sym typeface="Arial"/>
                </a:rPr>
                <a:t>N</a:t>
              </a:r>
            </a:p>
            <a:p>
              <a:pPr marL="0" marR="0" lvl="0" indent="0" algn="ctr" rtl="0">
                <a:spcBef>
                  <a:spcPts val="0"/>
                </a:spcBef>
                <a:spcAft>
                  <a:spcPts val="0"/>
                </a:spcAft>
                <a:buSzPct val="25000"/>
                <a:buNone/>
              </a:pPr>
              <a:r>
                <a:rPr lang="en-US" sz="3000" b="1" i="0" u="none" strike="noStrike" cap="none" baseline="0">
                  <a:solidFill>
                    <a:srgbClr val="006600"/>
                  </a:solidFill>
                  <a:latin typeface="Arial"/>
                  <a:ea typeface="Arial"/>
                  <a:cs typeface="Arial"/>
                  <a:sym typeface="Arial"/>
                </a:rPr>
                <a:t>Z</a:t>
              </a:r>
            </a:p>
            <a:p>
              <a:pPr marL="0" marR="0" lvl="0" indent="0" algn="ctr" rtl="0">
                <a:spcBef>
                  <a:spcPts val="0"/>
                </a:spcBef>
                <a:spcAft>
                  <a:spcPts val="0"/>
                </a:spcAft>
                <a:buSzPct val="25000"/>
                <a:buNone/>
              </a:pPr>
              <a:r>
                <a:rPr lang="en-US" sz="3000" b="1" i="0" u="none" strike="noStrike" cap="none" baseline="0">
                  <a:solidFill>
                    <a:srgbClr val="006600"/>
                  </a:solidFill>
                  <a:latin typeface="Arial"/>
                  <a:ea typeface="Arial"/>
                  <a:cs typeface="Arial"/>
                  <a:sym typeface="Arial"/>
                </a:rPr>
                <a:t>A</a:t>
              </a:r>
            </a:p>
          </p:txBody>
        </p:sp>
        <p:sp>
          <p:nvSpPr>
            <p:cNvPr id="450" name="Shape 450"/>
            <p:cNvSpPr/>
            <p:nvPr/>
          </p:nvSpPr>
          <p:spPr>
            <a:xfrm>
              <a:off x="8100" y="6840"/>
              <a:ext cx="1080" cy="6479"/>
            </a:xfrm>
            <a:prstGeom prst="rect">
              <a:avLst/>
            </a:prstGeom>
            <a:solidFill>
              <a:srgbClr val="FFFF99"/>
            </a:solidFill>
            <a:ln>
              <a:noFill/>
            </a:ln>
          </p:spPr>
          <p:txBody>
            <a:bodyPr lIns="91425" tIns="45700" rIns="91425" bIns="45700" anchor="t" anchorCtr="0">
              <a:noAutofit/>
            </a:bodyPr>
            <a:lstStyle/>
            <a:p>
              <a:pPr marL="0" marR="0" lvl="0" indent="0" algn="ctr" rtl="0">
                <a:spcBef>
                  <a:spcPts val="0"/>
                </a:spcBef>
                <a:spcAft>
                  <a:spcPts val="0"/>
                </a:spcAft>
                <a:buSzPct val="25000"/>
                <a:buNone/>
              </a:pPr>
              <a:r>
                <a:rPr lang="en-US" sz="3000" b="1" i="0" u="none" strike="noStrike" cap="none" baseline="0">
                  <a:solidFill>
                    <a:schemeClr val="accent2"/>
                  </a:solidFill>
                  <a:latin typeface="Arial"/>
                  <a:ea typeface="Arial"/>
                  <a:cs typeface="Arial"/>
                  <a:sym typeface="Arial"/>
                </a:rPr>
                <a:t>O</a:t>
              </a:r>
            </a:p>
            <a:p>
              <a:pPr marL="0" marR="0" lvl="0" indent="0" algn="ctr" rtl="0">
                <a:spcBef>
                  <a:spcPts val="0"/>
                </a:spcBef>
                <a:spcAft>
                  <a:spcPts val="0"/>
                </a:spcAft>
                <a:buSzPct val="25000"/>
                <a:buNone/>
              </a:pPr>
              <a:r>
                <a:rPr lang="en-US" sz="3000" b="1" i="0" u="none" strike="noStrike" cap="none" baseline="0">
                  <a:solidFill>
                    <a:schemeClr val="accent2"/>
                  </a:solidFill>
                  <a:latin typeface="Arial"/>
                  <a:ea typeface="Arial"/>
                  <a:cs typeface="Arial"/>
                  <a:sym typeface="Arial"/>
                </a:rPr>
                <a:t>B</a:t>
              </a:r>
            </a:p>
            <a:p>
              <a:pPr marL="0" marR="0" lvl="0" indent="0" algn="ctr" rtl="0">
                <a:spcBef>
                  <a:spcPts val="0"/>
                </a:spcBef>
                <a:spcAft>
                  <a:spcPts val="0"/>
                </a:spcAft>
                <a:buSzPct val="25000"/>
                <a:buNone/>
              </a:pPr>
              <a:r>
                <a:rPr lang="en-US" sz="3000" b="1" i="0" u="none" strike="noStrike" cap="none" baseline="0">
                  <a:solidFill>
                    <a:schemeClr val="accent2"/>
                  </a:solidFill>
                  <a:latin typeface="Arial"/>
                  <a:ea typeface="Arial"/>
                  <a:cs typeface="Arial"/>
                  <a:sym typeface="Arial"/>
                </a:rPr>
                <a:t>E</a:t>
              </a:r>
            </a:p>
            <a:p>
              <a:pPr marL="0" marR="0" lvl="0" indent="0" algn="ctr" rtl="0">
                <a:spcBef>
                  <a:spcPts val="0"/>
                </a:spcBef>
                <a:spcAft>
                  <a:spcPts val="0"/>
                </a:spcAft>
                <a:buSzPct val="25000"/>
                <a:buNone/>
              </a:pPr>
              <a:r>
                <a:rPr lang="en-US" sz="3000" b="1" i="0" u="none" strike="noStrike" cap="none" baseline="0">
                  <a:solidFill>
                    <a:schemeClr val="accent2"/>
                  </a:solidFill>
                  <a:latin typeface="Arial"/>
                  <a:ea typeface="Arial"/>
                  <a:cs typeface="Arial"/>
                  <a:sym typeface="Arial"/>
                </a:rPr>
                <a:t>D</a:t>
              </a:r>
            </a:p>
            <a:p>
              <a:pPr marL="0" marR="0" lvl="0" indent="0" algn="ctr" rtl="0">
                <a:spcBef>
                  <a:spcPts val="0"/>
                </a:spcBef>
                <a:spcAft>
                  <a:spcPts val="0"/>
                </a:spcAft>
                <a:buSzPct val="25000"/>
                <a:buNone/>
              </a:pPr>
              <a:r>
                <a:rPr lang="en-US" sz="3000" b="1" i="0" u="none" strike="noStrike" cap="none" baseline="0">
                  <a:solidFill>
                    <a:schemeClr val="accent2"/>
                  </a:solidFill>
                  <a:latin typeface="Arial"/>
                  <a:ea typeface="Arial"/>
                  <a:cs typeface="Arial"/>
                  <a:sym typeface="Arial"/>
                </a:rPr>
                <a:t>I</a:t>
              </a:r>
            </a:p>
            <a:p>
              <a:pPr marL="0" marR="0" lvl="0" indent="0" algn="ctr" rtl="0">
                <a:spcBef>
                  <a:spcPts val="0"/>
                </a:spcBef>
                <a:spcAft>
                  <a:spcPts val="0"/>
                </a:spcAft>
                <a:buSzPct val="25000"/>
                <a:buNone/>
              </a:pPr>
              <a:r>
                <a:rPr lang="en-US" sz="3000" b="1" i="0" u="none" strike="noStrike" cap="none" baseline="0">
                  <a:solidFill>
                    <a:schemeClr val="accent2"/>
                  </a:solidFill>
                  <a:latin typeface="Arial"/>
                  <a:ea typeface="Arial"/>
                  <a:cs typeface="Arial"/>
                  <a:sym typeface="Arial"/>
                </a:rPr>
                <a:t>E</a:t>
              </a:r>
            </a:p>
            <a:p>
              <a:pPr marL="0" marR="0" lvl="0" indent="0" algn="ctr" rtl="0">
                <a:spcBef>
                  <a:spcPts val="0"/>
                </a:spcBef>
                <a:spcAft>
                  <a:spcPts val="0"/>
                </a:spcAft>
                <a:buSzPct val="25000"/>
                <a:buNone/>
              </a:pPr>
              <a:r>
                <a:rPr lang="en-US" sz="3000" b="1" i="0" u="none" strike="noStrike" cap="none" baseline="0">
                  <a:solidFill>
                    <a:schemeClr val="accent2"/>
                  </a:solidFill>
                  <a:latin typeface="Arial"/>
                  <a:ea typeface="Arial"/>
                  <a:cs typeface="Arial"/>
                  <a:sym typeface="Arial"/>
                </a:rPr>
                <a:t>N</a:t>
              </a:r>
            </a:p>
            <a:p>
              <a:pPr marL="0" marR="0" lvl="0" indent="0" algn="ctr" rtl="0">
                <a:spcBef>
                  <a:spcPts val="0"/>
                </a:spcBef>
                <a:spcAft>
                  <a:spcPts val="0"/>
                </a:spcAft>
                <a:buSzPct val="25000"/>
                <a:buNone/>
              </a:pPr>
              <a:r>
                <a:rPr lang="en-US" sz="3000" b="1" i="0" u="none" strike="noStrike" cap="none" baseline="0">
                  <a:solidFill>
                    <a:schemeClr val="accent2"/>
                  </a:solidFill>
                  <a:latin typeface="Arial"/>
                  <a:ea typeface="Arial"/>
                  <a:cs typeface="Arial"/>
                  <a:sym typeface="Arial"/>
                </a:rPr>
                <a:t>C</a:t>
              </a:r>
            </a:p>
            <a:p>
              <a:pPr marL="0" marR="0" lvl="0" indent="0" algn="ctr" rtl="0">
                <a:spcBef>
                  <a:spcPts val="0"/>
                </a:spcBef>
                <a:spcAft>
                  <a:spcPts val="0"/>
                </a:spcAft>
                <a:buSzPct val="25000"/>
                <a:buNone/>
              </a:pPr>
              <a:r>
                <a:rPr lang="en-US" sz="3000" b="1" i="0" u="none" strike="noStrike" cap="none" baseline="0">
                  <a:solidFill>
                    <a:schemeClr val="accent2"/>
                  </a:solidFill>
                  <a:latin typeface="Arial"/>
                  <a:ea typeface="Arial"/>
                  <a:cs typeface="Arial"/>
                  <a:sym typeface="Arial"/>
                </a:rPr>
                <a:t>I</a:t>
              </a:r>
            </a:p>
            <a:p>
              <a:pPr marL="0" marR="0" lvl="0" indent="0" algn="ctr" rtl="0">
                <a:spcBef>
                  <a:spcPts val="0"/>
                </a:spcBef>
                <a:spcAft>
                  <a:spcPts val="0"/>
                </a:spcAft>
                <a:buSzPct val="25000"/>
                <a:buNone/>
              </a:pPr>
              <a:r>
                <a:rPr lang="en-US" sz="3000" b="1" i="0" u="none" strike="noStrike" cap="none" baseline="0">
                  <a:solidFill>
                    <a:schemeClr val="accent2"/>
                  </a:solidFill>
                  <a:latin typeface="Arial"/>
                  <a:ea typeface="Arial"/>
                  <a:cs typeface="Arial"/>
                  <a:sym typeface="Arial"/>
                </a:rPr>
                <a:t>A</a:t>
              </a:r>
            </a:p>
          </p:txBody>
        </p:sp>
        <p:sp>
          <p:nvSpPr>
            <p:cNvPr id="451" name="Shape 451"/>
            <p:cNvSpPr/>
            <p:nvPr/>
          </p:nvSpPr>
          <p:spPr>
            <a:xfrm>
              <a:off x="2280" y="5731"/>
              <a:ext cx="7258" cy="1108"/>
            </a:xfrm>
            <a:prstGeom prst="rect">
              <a:avLst/>
            </a:prstGeom>
            <a:gradFill>
              <a:gsLst>
                <a:gs pos="0">
                  <a:srgbClr val="0000FF"/>
                </a:gs>
                <a:gs pos="50000">
                  <a:srgbClr val="CCFFCC"/>
                </a:gs>
                <a:gs pos="100000">
                  <a:srgbClr val="0000FF"/>
                </a:gs>
              </a:gsLst>
              <a:lin ang="5400000" scaled="0"/>
            </a:gradFill>
            <a:ln>
              <a:noFill/>
            </a:ln>
          </p:spPr>
          <p:txBody>
            <a:bodyPr lIns="91425" tIns="45700" rIns="91425" bIns="45700" anchor="t" anchorCtr="0">
              <a:noAutofit/>
            </a:bodyPr>
            <a:lstStyle/>
            <a:p>
              <a:pPr marL="0" marR="0" lvl="0" indent="0" algn="ctr" rtl="0">
                <a:spcBef>
                  <a:spcPts val="600"/>
                </a:spcBef>
                <a:spcAft>
                  <a:spcPts val="600"/>
                </a:spcAft>
                <a:buSzPct val="25000"/>
                <a:buNone/>
              </a:pPr>
              <a:r>
                <a:rPr lang="en-US" sz="2400" b="1" i="0" u="none" strike="noStrike" cap="none" baseline="0">
                  <a:solidFill>
                    <a:srgbClr val="CC0000"/>
                  </a:solidFill>
                  <a:latin typeface="Times New Roman"/>
                  <a:ea typeface="Times New Roman"/>
                  <a:cs typeface="Times New Roman"/>
                  <a:sym typeface="Times New Roman"/>
                </a:rPr>
                <a:t>BASE PARA LA VIDA ESPIRITUAL DE UN NIÑO</a:t>
              </a:r>
            </a:p>
          </p:txBody>
        </p:sp>
      </p:gr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44">
                                            <p:txEl>
                                              <p:pRg st="0" end="0"/>
                                            </p:txEl>
                                          </p:spTgt>
                                        </p:tgtEl>
                                        <p:attrNameLst>
                                          <p:attrName>style.visibility</p:attrName>
                                        </p:attrNameLst>
                                      </p:cBhvr>
                                      <p:to>
                                        <p:strVal val="visible"/>
                                      </p:to>
                                    </p:set>
                                    <p:animEffect transition="in" filter="fade">
                                      <p:cBhvr>
                                        <p:cTn id="7" dur="500"/>
                                        <p:tgtEl>
                                          <p:spTgt spid="44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44">
                                            <p:txEl>
                                              <p:pRg st="1" end="1"/>
                                            </p:txEl>
                                          </p:spTgt>
                                        </p:tgtEl>
                                        <p:attrNameLst>
                                          <p:attrName>style.visibility</p:attrName>
                                        </p:attrNameLst>
                                      </p:cBhvr>
                                      <p:to>
                                        <p:strVal val="visible"/>
                                      </p:to>
                                    </p:set>
                                    <p:animEffect transition="in" filter="fade">
                                      <p:cBhvr>
                                        <p:cTn id="12" dur="500"/>
                                        <p:tgtEl>
                                          <p:spTgt spid="44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44">
                                            <p:txEl>
                                              <p:pRg st="2" end="2"/>
                                            </p:txEl>
                                          </p:spTgt>
                                        </p:tgtEl>
                                        <p:attrNameLst>
                                          <p:attrName>style.visibility</p:attrName>
                                        </p:attrNameLst>
                                      </p:cBhvr>
                                      <p:to>
                                        <p:strVal val="visible"/>
                                      </p:to>
                                    </p:set>
                                    <p:animEffect transition="in" filter="fade">
                                      <p:cBhvr>
                                        <p:cTn id="17" dur="500"/>
                                        <p:tgtEl>
                                          <p:spTgt spid="44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44">
                                            <p:txEl>
                                              <p:pRg st="3" end="3"/>
                                            </p:txEl>
                                          </p:spTgt>
                                        </p:tgtEl>
                                        <p:attrNameLst>
                                          <p:attrName>style.visibility</p:attrName>
                                        </p:attrNameLst>
                                      </p:cBhvr>
                                      <p:to>
                                        <p:strVal val="visible"/>
                                      </p:to>
                                    </p:set>
                                    <p:animEffect transition="in" filter="fade">
                                      <p:cBhvr>
                                        <p:cTn id="22" dur="500"/>
                                        <p:tgtEl>
                                          <p:spTgt spid="44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Shape 211"/>
          <p:cNvSpPr txBox="1">
            <a:spLocks noGrp="1"/>
          </p:cNvSpPr>
          <p:nvPr>
            <p:ph type="title"/>
          </p:nvPr>
        </p:nvSpPr>
        <p:spPr>
          <a:xfrm>
            <a:off x="609600" y="685800"/>
            <a:ext cx="7239000" cy="11430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000" b="1" i="0" u="none" strike="noStrike" cap="none" baseline="0">
                <a:solidFill>
                  <a:schemeClr val="dk1"/>
                </a:solidFill>
                <a:latin typeface="Times New Roman"/>
                <a:ea typeface="Times New Roman"/>
                <a:cs typeface="Times New Roman"/>
                <a:sym typeface="Times New Roman"/>
              </a:rPr>
              <a:t>OBEDIENTES A DIOS</a:t>
            </a:r>
          </a:p>
        </p:txBody>
      </p:sp>
      <p:sp>
        <p:nvSpPr>
          <p:cNvPr id="212" name="Shape 212"/>
          <p:cNvSpPr txBox="1">
            <a:spLocks noGrp="1"/>
          </p:cNvSpPr>
          <p:nvPr>
            <p:ph type="body" idx="1"/>
          </p:nvPr>
        </p:nvSpPr>
        <p:spPr>
          <a:xfrm>
            <a:off x="685800" y="2057400"/>
            <a:ext cx="7772400" cy="3886200"/>
          </a:xfrm>
          <a:prstGeom prst="rect">
            <a:avLst/>
          </a:prstGeom>
          <a:noFill/>
          <a:ln>
            <a:noFill/>
          </a:ln>
        </p:spPr>
        <p:txBody>
          <a:bodyPr lIns="91425" tIns="45700" rIns="91425" bIns="45700" anchor="t" anchorCtr="0">
            <a:noAutofit/>
          </a:bodyPr>
          <a:lstStyle/>
          <a:p>
            <a:pPr marL="514350" marR="0" lvl="0" indent="-514350" algn="l" rtl="0">
              <a:spcBef>
                <a:spcPts val="560"/>
              </a:spcBef>
              <a:spcAft>
                <a:spcPts val="0"/>
              </a:spcAft>
              <a:buClr>
                <a:schemeClr val="dk1"/>
              </a:buClr>
              <a:buSzPct val="100000"/>
              <a:buFont typeface="Times New Roman"/>
              <a:buAutoNum type="arabicPeriod"/>
            </a:pPr>
            <a:r>
              <a:rPr lang="en-US" sz="2800" b="1" i="0" u="none" strike="noStrike" cap="none" baseline="0">
                <a:solidFill>
                  <a:schemeClr val="dk1"/>
                </a:solidFill>
                <a:latin typeface="Times New Roman"/>
                <a:ea typeface="Times New Roman"/>
                <a:cs typeface="Times New Roman"/>
                <a:sym typeface="Times New Roman"/>
              </a:rPr>
              <a:t>Y estas palabras que te mando hoy estarán sobre </a:t>
            </a:r>
            <a:r>
              <a:rPr lang="en-US" sz="2800" b="1" i="0" u="sng" strike="noStrike" cap="none" baseline="0">
                <a:solidFill>
                  <a:schemeClr val="dk1"/>
                </a:solidFill>
                <a:latin typeface="Times New Roman"/>
                <a:ea typeface="Times New Roman"/>
                <a:cs typeface="Times New Roman"/>
                <a:sym typeface="Times New Roman"/>
              </a:rPr>
              <a:t>tu corazón.</a:t>
            </a:r>
          </a:p>
          <a:p>
            <a:pPr marL="514350" marR="0" lvl="0" indent="-514350" algn="l" rtl="0">
              <a:spcBef>
                <a:spcPts val="560"/>
              </a:spcBef>
              <a:spcAft>
                <a:spcPts val="0"/>
              </a:spcAft>
              <a:buClr>
                <a:schemeClr val="dk1"/>
              </a:buClr>
              <a:buSzPct val="100000"/>
              <a:buFont typeface="Times New Roman"/>
              <a:buAutoNum type="arabicPeriod"/>
            </a:pPr>
            <a:r>
              <a:rPr lang="en-US" sz="2800" b="1" i="0" u="sng" strike="noStrike" cap="none" baseline="0">
                <a:solidFill>
                  <a:schemeClr val="dk1"/>
                </a:solidFill>
                <a:latin typeface="Times New Roman"/>
                <a:ea typeface="Times New Roman"/>
                <a:cs typeface="Times New Roman"/>
                <a:sym typeface="Times New Roman"/>
              </a:rPr>
              <a:t>La repetirás </a:t>
            </a:r>
            <a:r>
              <a:rPr lang="en-US" sz="2800" b="1" i="0" u="none" strike="noStrike" cap="none" baseline="0">
                <a:solidFill>
                  <a:schemeClr val="dk1"/>
                </a:solidFill>
                <a:latin typeface="Times New Roman"/>
                <a:ea typeface="Times New Roman"/>
                <a:cs typeface="Times New Roman"/>
                <a:sym typeface="Times New Roman"/>
              </a:rPr>
              <a:t> a tus hijos y </a:t>
            </a:r>
            <a:r>
              <a:rPr lang="en-US" sz="2800" b="1" i="0" u="sng" strike="noStrike" cap="none" baseline="0">
                <a:solidFill>
                  <a:schemeClr val="dk1"/>
                </a:solidFill>
                <a:latin typeface="Times New Roman"/>
                <a:ea typeface="Times New Roman"/>
                <a:cs typeface="Times New Roman"/>
                <a:sym typeface="Times New Roman"/>
              </a:rPr>
              <a:t>hablarás  </a:t>
            </a:r>
            <a:r>
              <a:rPr lang="en-US" sz="2800" b="1" i="0" u="none" strike="noStrike" cap="none" baseline="0">
                <a:solidFill>
                  <a:schemeClr val="dk1"/>
                </a:solidFill>
                <a:latin typeface="Times New Roman"/>
                <a:ea typeface="Times New Roman"/>
                <a:cs typeface="Times New Roman"/>
                <a:sym typeface="Times New Roman"/>
              </a:rPr>
              <a:t>de ella cuando estés en casa (culto), cuando vayas por el camino (ejemplo diario), al acostarte y al levantarte (una vida bajo la constante presencia de Dios).</a:t>
            </a:r>
          </a:p>
          <a:p>
            <a:pPr marL="1314450" marR="0" lvl="2" indent="-514350" algn="l" rtl="0">
              <a:spcBef>
                <a:spcPts val="480"/>
              </a:spcBef>
              <a:spcAft>
                <a:spcPts val="0"/>
              </a:spcAft>
              <a:buClr>
                <a:schemeClr val="dk1"/>
              </a:buClr>
              <a:buSzPct val="25000"/>
              <a:buFont typeface="Times New Roman"/>
              <a:buNone/>
            </a:pPr>
            <a:r>
              <a:rPr lang="en-US" sz="2400" b="1" i="1" u="none" strike="noStrike" cap="none" baseline="0">
                <a:solidFill>
                  <a:schemeClr val="dk1"/>
                </a:solidFill>
                <a:latin typeface="Times New Roman"/>
                <a:ea typeface="Times New Roman"/>
                <a:cs typeface="Times New Roman"/>
                <a:sym typeface="Times New Roman"/>
              </a:rPr>
              <a:t>			Deuteronomio 6:6-9</a:t>
            </a:r>
          </a:p>
        </p:txBody>
      </p:sp>
      <p:sp>
        <p:nvSpPr>
          <p:cNvPr id="213" name="Shape 213"/>
          <p:cNvSpPr/>
          <p:nvPr/>
        </p:nvSpPr>
        <p:spPr>
          <a:xfrm rot="272428">
            <a:off x="6553200" y="5257799"/>
            <a:ext cx="2319338" cy="1296988"/>
          </a:xfrm>
          <a:prstGeom prst="rect">
            <a:avLst/>
          </a:prstGeom>
          <a:blipFill>
            <a:blip r:embed="rId3"/>
            <a:stretch>
              <a:fillRect/>
            </a:stretch>
          </a:blipFill>
        </p:spPr>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11"/>
                                        </p:tgtEl>
                                        <p:attrNameLst>
                                          <p:attrName>style.visibility</p:attrName>
                                        </p:attrNameLst>
                                      </p:cBhvr>
                                      <p:to>
                                        <p:strVal val="visible"/>
                                      </p:to>
                                    </p:set>
                                    <p:animEffect transition="in" filter="fade">
                                      <p:cBhvr>
                                        <p:cTn id="7" dur="500"/>
                                        <p:tgtEl>
                                          <p:spTgt spid="2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2">
                                            <p:txEl>
                                              <p:pRg st="0" end="0"/>
                                            </p:txEl>
                                          </p:spTgt>
                                        </p:tgtEl>
                                        <p:attrNameLst>
                                          <p:attrName>style.visibility</p:attrName>
                                        </p:attrNameLst>
                                      </p:cBhvr>
                                      <p:to>
                                        <p:strVal val="visible"/>
                                      </p:to>
                                    </p:set>
                                    <p:animEffect transition="in" filter="fade">
                                      <p:cBhvr>
                                        <p:cTn id="12" dur="500"/>
                                        <p:tgtEl>
                                          <p:spTgt spid="21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12">
                                            <p:txEl>
                                              <p:pRg st="1" end="1"/>
                                            </p:txEl>
                                          </p:spTgt>
                                        </p:tgtEl>
                                        <p:attrNameLst>
                                          <p:attrName>style.visibility</p:attrName>
                                        </p:attrNameLst>
                                      </p:cBhvr>
                                      <p:to>
                                        <p:strVal val="visible"/>
                                      </p:to>
                                    </p:set>
                                    <p:animEffect transition="in" filter="fade">
                                      <p:cBhvr>
                                        <p:cTn id="17" dur="500"/>
                                        <p:tgtEl>
                                          <p:spTgt spid="21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12">
                                            <p:txEl>
                                              <p:pRg st="2" end="2"/>
                                            </p:txEl>
                                          </p:spTgt>
                                        </p:tgtEl>
                                        <p:attrNameLst>
                                          <p:attrName>style.visibility</p:attrName>
                                        </p:attrNameLst>
                                      </p:cBhvr>
                                      <p:to>
                                        <p:strVal val="visible"/>
                                      </p:to>
                                    </p:set>
                                    <p:animEffect transition="in" filter="fade">
                                      <p:cBhvr>
                                        <p:cTn id="22" dur="500"/>
                                        <p:tgtEl>
                                          <p:spTgt spid="21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Shape 219"/>
          <p:cNvSpPr txBox="1">
            <a:spLocks noGrp="1"/>
          </p:cNvSpPr>
          <p:nvPr>
            <p:ph type="title"/>
          </p:nvPr>
        </p:nvSpPr>
        <p:spPr>
          <a:xfrm>
            <a:off x="609600" y="685800"/>
            <a:ext cx="7239000" cy="11430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000" b="1" i="0" u="none" strike="noStrike" cap="none" baseline="0">
                <a:solidFill>
                  <a:schemeClr val="dk1"/>
                </a:solidFill>
                <a:latin typeface="Times New Roman"/>
                <a:ea typeface="Times New Roman"/>
                <a:cs typeface="Times New Roman"/>
                <a:sym typeface="Times New Roman"/>
              </a:rPr>
              <a:t>Los beneficios de enseñar a los niños acerca de Dios</a:t>
            </a:r>
          </a:p>
        </p:txBody>
      </p:sp>
      <p:sp>
        <p:nvSpPr>
          <p:cNvPr id="220" name="Shape 220"/>
          <p:cNvSpPr txBox="1">
            <a:spLocks noGrp="1"/>
          </p:cNvSpPr>
          <p:nvPr>
            <p:ph type="body" idx="1"/>
          </p:nvPr>
        </p:nvSpPr>
        <p:spPr>
          <a:xfrm>
            <a:off x="685800" y="2057400"/>
            <a:ext cx="7772400" cy="3886200"/>
          </a:xfrm>
          <a:prstGeom prst="rect">
            <a:avLst/>
          </a:prstGeom>
          <a:noFill/>
          <a:ln>
            <a:noFill/>
          </a:ln>
        </p:spPr>
        <p:txBody>
          <a:bodyPr lIns="91425" tIns="45700" rIns="91425" bIns="45700" anchor="t" anchorCtr="0">
            <a:noAutofit/>
          </a:bodyPr>
          <a:lstStyle/>
          <a:p>
            <a:pPr marL="514350" marR="0" lvl="0" indent="-514350" algn="l" rtl="0">
              <a:spcBef>
                <a:spcPts val="560"/>
              </a:spcBef>
              <a:spcAft>
                <a:spcPts val="0"/>
              </a:spcAft>
              <a:buClr>
                <a:schemeClr val="dk1"/>
              </a:buClr>
              <a:buSzPct val="100000"/>
              <a:buFont typeface="Times New Roman"/>
              <a:buAutoNum type="arabicPeriod"/>
            </a:pPr>
            <a:r>
              <a:rPr lang="en-US" sz="2800" b="1" i="0" u="none" strike="noStrike" cap="none" baseline="0">
                <a:solidFill>
                  <a:schemeClr val="dk1"/>
                </a:solidFill>
                <a:latin typeface="Times New Roman"/>
                <a:ea typeface="Times New Roman"/>
                <a:cs typeface="Times New Roman"/>
                <a:sym typeface="Times New Roman"/>
              </a:rPr>
              <a:t>Por lo tanto, la generación venidera </a:t>
            </a:r>
            <a:r>
              <a:rPr lang="en-US" sz="2800" b="1" i="0" u="sng" strike="noStrike" cap="none" baseline="0">
                <a:solidFill>
                  <a:schemeClr val="dk1"/>
                </a:solidFill>
                <a:latin typeface="Times New Roman"/>
                <a:ea typeface="Times New Roman"/>
                <a:cs typeface="Times New Roman"/>
                <a:sym typeface="Times New Roman"/>
              </a:rPr>
              <a:t>APRENDERÁ</a:t>
            </a:r>
            <a:r>
              <a:rPr lang="en-US" sz="2800" b="1" i="0" u="none" strike="noStrike" cap="none" baseline="0">
                <a:solidFill>
                  <a:schemeClr val="dk1"/>
                </a:solidFill>
                <a:latin typeface="Times New Roman"/>
                <a:ea typeface="Times New Roman"/>
                <a:cs typeface="Times New Roman"/>
                <a:sym typeface="Times New Roman"/>
              </a:rPr>
              <a:t> el camino correcto.</a:t>
            </a:r>
          </a:p>
          <a:p>
            <a:pPr marL="514350" marR="0" lvl="0" indent="-514350" algn="l" rtl="0">
              <a:spcBef>
                <a:spcPts val="560"/>
              </a:spcBef>
              <a:spcAft>
                <a:spcPts val="0"/>
              </a:spcAft>
              <a:buClr>
                <a:schemeClr val="dk1"/>
              </a:buClr>
              <a:buSzPct val="100000"/>
              <a:buFont typeface="Times New Roman"/>
              <a:buAutoNum type="arabicPeriod"/>
            </a:pPr>
            <a:r>
              <a:rPr lang="en-US" sz="2800" b="1" i="0" u="none" strike="noStrike" cap="none" baseline="0">
                <a:solidFill>
                  <a:schemeClr val="dk1"/>
                </a:solidFill>
                <a:latin typeface="Times New Roman"/>
                <a:ea typeface="Times New Roman"/>
                <a:cs typeface="Times New Roman"/>
                <a:sym typeface="Times New Roman"/>
              </a:rPr>
              <a:t>Por lo tanto, la generación venidera pondrá su </a:t>
            </a:r>
            <a:r>
              <a:rPr lang="en-US" sz="2800" b="1" i="0" u="sng" strike="noStrike" cap="none" baseline="0">
                <a:solidFill>
                  <a:schemeClr val="dk1"/>
                </a:solidFill>
                <a:latin typeface="Times New Roman"/>
                <a:ea typeface="Times New Roman"/>
                <a:cs typeface="Times New Roman"/>
                <a:sym typeface="Times New Roman"/>
              </a:rPr>
              <a:t>CONFIANZA</a:t>
            </a:r>
            <a:r>
              <a:rPr lang="en-US" sz="2800" b="1" i="0" u="none" strike="noStrike" cap="none" baseline="0">
                <a:solidFill>
                  <a:schemeClr val="dk1"/>
                </a:solidFill>
                <a:latin typeface="Times New Roman"/>
                <a:ea typeface="Times New Roman"/>
                <a:cs typeface="Times New Roman"/>
                <a:sym typeface="Times New Roman"/>
              </a:rPr>
              <a:t> en Dios.</a:t>
            </a:r>
          </a:p>
          <a:p>
            <a:pPr marL="514350" marR="0" lvl="0" indent="-514350" algn="l" rtl="0">
              <a:spcBef>
                <a:spcPts val="560"/>
              </a:spcBef>
              <a:spcAft>
                <a:spcPts val="0"/>
              </a:spcAft>
              <a:buClr>
                <a:schemeClr val="dk1"/>
              </a:buClr>
              <a:buSzPct val="100000"/>
              <a:buFont typeface="Times New Roman"/>
              <a:buAutoNum type="arabicPeriod"/>
            </a:pPr>
            <a:r>
              <a:rPr lang="en-US" sz="2800" b="1" i="0" u="none" strike="noStrike" cap="none" baseline="0">
                <a:solidFill>
                  <a:schemeClr val="dk1"/>
                </a:solidFill>
                <a:latin typeface="Times New Roman"/>
                <a:ea typeface="Times New Roman"/>
                <a:cs typeface="Times New Roman"/>
                <a:sym typeface="Times New Roman"/>
              </a:rPr>
              <a:t>Por lo tanto, ellos serán  </a:t>
            </a:r>
            <a:r>
              <a:rPr lang="en-US" sz="2800" b="1" i="0" u="sng" strike="noStrike" cap="none" baseline="0">
                <a:solidFill>
                  <a:schemeClr val="dk1"/>
                </a:solidFill>
                <a:latin typeface="Times New Roman"/>
                <a:ea typeface="Times New Roman"/>
                <a:cs typeface="Times New Roman"/>
                <a:sym typeface="Times New Roman"/>
              </a:rPr>
              <a:t>OBEDIENTES </a:t>
            </a:r>
            <a:r>
              <a:rPr lang="en-US" sz="2800" b="1" i="0" u="none" strike="noStrike" cap="none" baseline="0">
                <a:solidFill>
                  <a:schemeClr val="dk1"/>
                </a:solidFill>
                <a:latin typeface="Times New Roman"/>
                <a:ea typeface="Times New Roman"/>
                <a:cs typeface="Times New Roman"/>
                <a:sym typeface="Times New Roman"/>
              </a:rPr>
              <a:t>a Dios</a:t>
            </a:r>
          </a:p>
          <a:p>
            <a:pPr marL="514350" marR="0" lvl="0" indent="-514350" algn="l" rtl="0">
              <a:spcBef>
                <a:spcPts val="560"/>
              </a:spcBef>
              <a:spcAft>
                <a:spcPts val="0"/>
              </a:spcAft>
              <a:buClr>
                <a:schemeClr val="dk1"/>
              </a:buClr>
              <a:buSzPct val="100000"/>
              <a:buFont typeface="Times New Roman"/>
              <a:buAutoNum type="arabicPeriod"/>
            </a:pPr>
            <a:r>
              <a:rPr lang="en-US" sz="2800" b="1" i="0" u="none" strike="noStrike" cap="none" baseline="0">
                <a:solidFill>
                  <a:schemeClr val="dk1"/>
                </a:solidFill>
                <a:latin typeface="Times New Roman"/>
                <a:ea typeface="Times New Roman"/>
                <a:cs typeface="Times New Roman"/>
                <a:sym typeface="Times New Roman"/>
              </a:rPr>
              <a:t>Por lo tanto, ellos no se </a:t>
            </a:r>
            <a:r>
              <a:rPr lang="en-US" sz="2800" b="1" i="0" u="sng" strike="noStrike" cap="none" baseline="0">
                <a:solidFill>
                  <a:schemeClr val="dk1"/>
                </a:solidFill>
                <a:latin typeface="Times New Roman"/>
                <a:ea typeface="Times New Roman"/>
                <a:cs typeface="Times New Roman"/>
                <a:sym typeface="Times New Roman"/>
              </a:rPr>
              <a:t>OLVIDARAN</a:t>
            </a:r>
            <a:r>
              <a:rPr lang="en-US" sz="2800" b="1" i="0" u="none" strike="noStrike" cap="none" baseline="0">
                <a:solidFill>
                  <a:schemeClr val="dk1"/>
                </a:solidFill>
                <a:latin typeface="Times New Roman"/>
                <a:ea typeface="Times New Roman"/>
                <a:cs typeface="Times New Roman"/>
                <a:sym typeface="Times New Roman"/>
              </a:rPr>
              <a:t> de Dios.</a:t>
            </a:r>
          </a:p>
          <a:p>
            <a:pPr marL="1314450" marR="0" lvl="2" indent="-514350" algn="l" rtl="0">
              <a:spcBef>
                <a:spcPts val="480"/>
              </a:spcBef>
              <a:spcAft>
                <a:spcPts val="0"/>
              </a:spcAft>
              <a:buClr>
                <a:schemeClr val="dk1"/>
              </a:buClr>
              <a:buSzPct val="25000"/>
              <a:buFont typeface="Times New Roman"/>
              <a:buNone/>
            </a:pPr>
            <a:r>
              <a:rPr lang="en-US" sz="2400" b="1" i="1" u="none" strike="noStrike" cap="none" baseline="0">
                <a:solidFill>
                  <a:schemeClr val="dk1"/>
                </a:solidFill>
                <a:latin typeface="Times New Roman"/>
                <a:ea typeface="Times New Roman"/>
                <a:cs typeface="Times New Roman"/>
                <a:sym typeface="Times New Roman"/>
              </a:rPr>
              <a:t>			Salmo 78:1-8</a:t>
            </a:r>
          </a:p>
        </p:txBody>
      </p:sp>
      <p:sp>
        <p:nvSpPr>
          <p:cNvPr id="221" name="Shape 221"/>
          <p:cNvSpPr/>
          <p:nvPr/>
        </p:nvSpPr>
        <p:spPr>
          <a:xfrm rot="272428">
            <a:off x="6553200" y="5257799"/>
            <a:ext cx="2319338" cy="1296988"/>
          </a:xfrm>
          <a:prstGeom prst="rect">
            <a:avLst/>
          </a:prstGeom>
          <a:blipFill>
            <a:blip r:embed="rId3"/>
            <a:stretch>
              <a:fillRect/>
            </a:stretch>
          </a:blipFill>
        </p:spPr>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19"/>
                                        </p:tgtEl>
                                        <p:attrNameLst>
                                          <p:attrName>style.visibility</p:attrName>
                                        </p:attrNameLst>
                                      </p:cBhvr>
                                      <p:to>
                                        <p:strVal val="visible"/>
                                      </p:to>
                                    </p:set>
                                    <p:animEffect transition="in" filter="fade">
                                      <p:cBhvr>
                                        <p:cTn id="7" dur="500"/>
                                        <p:tgtEl>
                                          <p:spTgt spid="2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20">
                                            <p:txEl>
                                              <p:pRg st="0" end="0"/>
                                            </p:txEl>
                                          </p:spTgt>
                                        </p:tgtEl>
                                        <p:attrNameLst>
                                          <p:attrName>style.visibility</p:attrName>
                                        </p:attrNameLst>
                                      </p:cBhvr>
                                      <p:to>
                                        <p:strVal val="visible"/>
                                      </p:to>
                                    </p:set>
                                    <p:animEffect transition="in" filter="fade">
                                      <p:cBhvr>
                                        <p:cTn id="12" dur="500"/>
                                        <p:tgtEl>
                                          <p:spTgt spid="22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0">
                                            <p:txEl>
                                              <p:pRg st="1" end="1"/>
                                            </p:txEl>
                                          </p:spTgt>
                                        </p:tgtEl>
                                        <p:attrNameLst>
                                          <p:attrName>style.visibility</p:attrName>
                                        </p:attrNameLst>
                                      </p:cBhvr>
                                      <p:to>
                                        <p:strVal val="visible"/>
                                      </p:to>
                                    </p:set>
                                    <p:animEffect transition="in" filter="fade">
                                      <p:cBhvr>
                                        <p:cTn id="17" dur="500"/>
                                        <p:tgtEl>
                                          <p:spTgt spid="220">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20">
                                            <p:txEl>
                                              <p:pRg st="2" end="2"/>
                                            </p:txEl>
                                          </p:spTgt>
                                        </p:tgtEl>
                                        <p:attrNameLst>
                                          <p:attrName>style.visibility</p:attrName>
                                        </p:attrNameLst>
                                      </p:cBhvr>
                                      <p:to>
                                        <p:strVal val="visible"/>
                                      </p:to>
                                    </p:set>
                                    <p:animEffect transition="in" filter="fade">
                                      <p:cBhvr>
                                        <p:cTn id="22" dur="500"/>
                                        <p:tgtEl>
                                          <p:spTgt spid="220">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20">
                                            <p:txEl>
                                              <p:pRg st="3" end="3"/>
                                            </p:txEl>
                                          </p:spTgt>
                                        </p:tgtEl>
                                        <p:attrNameLst>
                                          <p:attrName>style.visibility</p:attrName>
                                        </p:attrNameLst>
                                      </p:cBhvr>
                                      <p:to>
                                        <p:strVal val="visible"/>
                                      </p:to>
                                    </p:set>
                                    <p:animEffect transition="in" filter="fade">
                                      <p:cBhvr>
                                        <p:cTn id="27" dur="500"/>
                                        <p:tgtEl>
                                          <p:spTgt spid="220">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20">
                                            <p:txEl>
                                              <p:pRg st="4" end="4"/>
                                            </p:txEl>
                                          </p:spTgt>
                                        </p:tgtEl>
                                        <p:attrNameLst>
                                          <p:attrName>style.visibility</p:attrName>
                                        </p:attrNameLst>
                                      </p:cBhvr>
                                      <p:to>
                                        <p:strVal val="visible"/>
                                      </p:to>
                                    </p:set>
                                    <p:animEffect transition="in" filter="fade">
                                      <p:cBhvr>
                                        <p:cTn id="32" dur="500"/>
                                        <p:tgtEl>
                                          <p:spTgt spid="22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Shape 227"/>
          <p:cNvSpPr txBox="1">
            <a:spLocks noGrp="1"/>
          </p:cNvSpPr>
          <p:nvPr>
            <p:ph type="title"/>
          </p:nvPr>
        </p:nvSpPr>
        <p:spPr>
          <a:xfrm>
            <a:off x="381000" y="609600"/>
            <a:ext cx="7772400" cy="9144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400" b="1" i="0" u="none" strike="noStrike" cap="none" baseline="0">
                <a:solidFill>
                  <a:schemeClr val="dk1"/>
                </a:solidFill>
                <a:latin typeface="Times New Roman"/>
                <a:ea typeface="Times New Roman"/>
                <a:cs typeface="Times New Roman"/>
                <a:sym typeface="Times New Roman"/>
              </a:rPr>
              <a:t>Manos limpias</a:t>
            </a:r>
          </a:p>
        </p:txBody>
      </p:sp>
      <p:sp>
        <p:nvSpPr>
          <p:cNvPr id="228" name="Shape 228"/>
          <p:cNvSpPr txBox="1">
            <a:spLocks noGrp="1"/>
          </p:cNvSpPr>
          <p:nvPr>
            <p:ph type="body" idx="1"/>
          </p:nvPr>
        </p:nvSpPr>
        <p:spPr>
          <a:xfrm>
            <a:off x="838200" y="1600200"/>
            <a:ext cx="7467600" cy="4267199"/>
          </a:xfrm>
          <a:prstGeom prst="rect">
            <a:avLst/>
          </a:prstGeom>
          <a:noFill/>
          <a:ln>
            <a:noFill/>
          </a:ln>
        </p:spPr>
        <p:txBody>
          <a:bodyPr lIns="91425" tIns="45700" rIns="91425" bIns="45700" anchor="t" anchorCtr="0">
            <a:noAutofit/>
          </a:bodyPr>
          <a:lstStyle/>
          <a:p>
            <a:pPr marL="342900" marR="0" lvl="0" indent="-342900" algn="l" rtl="0">
              <a:spcBef>
                <a:spcPts val="640"/>
              </a:spcBef>
              <a:spcAft>
                <a:spcPts val="0"/>
              </a:spcAft>
              <a:buClr>
                <a:schemeClr val="dk1"/>
              </a:buClr>
              <a:buSzPct val="98958"/>
              <a:buFont typeface="Arial"/>
              <a:buChar char="•"/>
            </a:pPr>
            <a:r>
              <a:rPr lang="en-US" sz="3200" b="1" i="0" u="none" strike="noStrike" cap="none" baseline="0">
                <a:solidFill>
                  <a:schemeClr val="dk1"/>
                </a:solidFill>
                <a:latin typeface="Times New Roman"/>
                <a:ea typeface="Times New Roman"/>
                <a:cs typeface="Times New Roman"/>
                <a:sym typeface="Times New Roman"/>
              </a:rPr>
              <a:t>¿Cuál es el mayor temor de los padres? </a:t>
            </a:r>
          </a:p>
          <a:p>
            <a:pPr marL="342900" marR="0" lvl="0" indent="-342900" algn="l" rtl="0">
              <a:spcBef>
                <a:spcPts val="640"/>
              </a:spcBef>
              <a:spcAft>
                <a:spcPts val="0"/>
              </a:spcAft>
              <a:buClr>
                <a:schemeClr val="dk1"/>
              </a:buClr>
              <a:buSzPct val="98958"/>
              <a:buFont typeface="Arial"/>
              <a:buChar char="•"/>
            </a:pPr>
            <a:r>
              <a:rPr lang="en-US" sz="3200" b="1" i="0" u="none" strike="noStrike" cap="none" baseline="0">
                <a:solidFill>
                  <a:schemeClr val="dk1"/>
                </a:solidFill>
                <a:latin typeface="Times New Roman"/>
                <a:ea typeface="Times New Roman"/>
                <a:cs typeface="Times New Roman"/>
                <a:sym typeface="Times New Roman"/>
              </a:rPr>
              <a:t>¿Que sus hijos sean secuestrados o les sean arrebatados? </a:t>
            </a:r>
          </a:p>
          <a:p>
            <a:pPr marL="342900" marR="0" lvl="0" indent="-342900" algn="l" rtl="0">
              <a:spcBef>
                <a:spcPts val="640"/>
              </a:spcBef>
              <a:spcAft>
                <a:spcPts val="0"/>
              </a:spcAft>
              <a:buClr>
                <a:schemeClr val="dk1"/>
              </a:buClr>
              <a:buSzPct val="98958"/>
              <a:buFont typeface="Arial"/>
              <a:buChar char="•"/>
            </a:pPr>
            <a:r>
              <a:rPr lang="en-US" sz="3200" b="1" i="0" u="none" strike="noStrike" cap="none" baseline="0">
                <a:solidFill>
                  <a:schemeClr val="dk1"/>
                </a:solidFill>
                <a:latin typeface="Times New Roman"/>
                <a:ea typeface="Times New Roman"/>
                <a:cs typeface="Times New Roman"/>
                <a:sym typeface="Times New Roman"/>
              </a:rPr>
              <a:t>¿Que se involucren en drogas o pandillas?  </a:t>
            </a:r>
          </a:p>
          <a:p>
            <a:pPr marL="342900" marR="0" lvl="0" indent="-342900" algn="l" rtl="0">
              <a:spcBef>
                <a:spcPts val="640"/>
              </a:spcBef>
              <a:spcAft>
                <a:spcPts val="0"/>
              </a:spcAft>
              <a:buClr>
                <a:schemeClr val="dk1"/>
              </a:buClr>
              <a:buSzPct val="98958"/>
              <a:buFont typeface="Arial"/>
              <a:buChar char="•"/>
            </a:pPr>
            <a:r>
              <a:rPr lang="en-US" sz="3200" b="1" i="0" u="none" strike="noStrike" cap="none" baseline="0">
                <a:solidFill>
                  <a:schemeClr val="dk1"/>
                </a:solidFill>
                <a:latin typeface="Times New Roman"/>
                <a:ea typeface="Times New Roman"/>
                <a:cs typeface="Times New Roman"/>
                <a:sym typeface="Times New Roman"/>
              </a:rPr>
              <a:t>Los hijos pueden ser secuestrados muy fácilmente por Satanás; necesitamos protegerlos. </a:t>
            </a:r>
          </a:p>
        </p:txBody>
      </p:sp>
      <p:sp>
        <p:nvSpPr>
          <p:cNvPr id="229" name="Shape 229"/>
          <p:cNvSpPr/>
          <p:nvPr/>
        </p:nvSpPr>
        <p:spPr>
          <a:xfrm rot="406928">
            <a:off x="6994934" y="5294862"/>
            <a:ext cx="1480875" cy="1480875"/>
          </a:xfrm>
          <a:prstGeom prst="rect">
            <a:avLst/>
          </a:prstGeom>
          <a:blipFill>
            <a:blip r:embed="rId3"/>
            <a:stretch>
              <a:fillRect/>
            </a:stretch>
          </a:blipFill>
        </p:spPr>
      </p:sp>
      <p:sp>
        <p:nvSpPr>
          <p:cNvPr id="230" name="Shape 230"/>
          <p:cNvSpPr/>
          <p:nvPr/>
        </p:nvSpPr>
        <p:spPr>
          <a:xfrm rot="406927">
            <a:off x="6994934" y="5294862"/>
            <a:ext cx="1480876" cy="1480876"/>
          </a:xfrm>
          <a:prstGeom prst="plaque">
            <a:avLst>
              <a:gd name="adj" fmla="val 16667"/>
            </a:avLst>
          </a:prstGeom>
          <a:noFill/>
          <a:ln w="19050" cap="flat">
            <a:solidFill>
              <a:srgbClr val="0070C0"/>
            </a:solidFill>
            <a:prstDash val="solid"/>
            <a:round/>
            <a:headEnd type="none" w="med" len="med"/>
            <a:tailEnd type="none" w="med" len="med"/>
          </a:ln>
        </p:spPr>
        <p:txBody>
          <a:bodyPr lIns="91425" tIns="91425" rIns="91425" bIns="91425" anchor="ctr" anchorCtr="0">
            <a:noAutofit/>
          </a:bodyPr>
          <a:lstStyle/>
          <a:p>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27"/>
                                        </p:tgtEl>
                                        <p:attrNameLst>
                                          <p:attrName>style.visibility</p:attrName>
                                        </p:attrNameLst>
                                      </p:cBhvr>
                                      <p:to>
                                        <p:strVal val="visible"/>
                                      </p:to>
                                    </p:set>
                                    <p:animEffect transition="in" filter="fade">
                                      <p:cBhvr>
                                        <p:cTn id="7" dur="500"/>
                                        <p:tgtEl>
                                          <p:spTgt spid="22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30"/>
                                        </p:tgtEl>
                                        <p:attrNameLst>
                                          <p:attrName>style.visibility</p:attrName>
                                        </p:attrNameLst>
                                      </p:cBhvr>
                                      <p:to>
                                        <p:strVal val="visible"/>
                                      </p:to>
                                    </p:set>
                                    <p:animEffect transition="in" filter="fade">
                                      <p:cBhvr>
                                        <p:cTn id="11" dur="1000"/>
                                        <p:tgtEl>
                                          <p:spTgt spid="230"/>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228">
                                            <p:txEl>
                                              <p:pRg st="0" end="0"/>
                                            </p:txEl>
                                          </p:spTgt>
                                        </p:tgtEl>
                                        <p:attrNameLst>
                                          <p:attrName>style.visibility</p:attrName>
                                        </p:attrNameLst>
                                      </p:cBhvr>
                                      <p:to>
                                        <p:strVal val="visible"/>
                                      </p:to>
                                    </p:set>
                                    <p:animEffect transition="in" filter="fade">
                                      <p:cBhvr>
                                        <p:cTn id="16" dur="500"/>
                                        <p:tgtEl>
                                          <p:spTgt spid="22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28">
                                            <p:txEl>
                                              <p:pRg st="1" end="1"/>
                                            </p:txEl>
                                          </p:spTgt>
                                        </p:tgtEl>
                                        <p:attrNameLst>
                                          <p:attrName>style.visibility</p:attrName>
                                        </p:attrNameLst>
                                      </p:cBhvr>
                                      <p:to>
                                        <p:strVal val="visible"/>
                                      </p:to>
                                    </p:set>
                                    <p:animEffect transition="in" filter="fade">
                                      <p:cBhvr>
                                        <p:cTn id="21" dur="500"/>
                                        <p:tgtEl>
                                          <p:spTgt spid="228">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228">
                                            <p:txEl>
                                              <p:pRg st="2" end="2"/>
                                            </p:txEl>
                                          </p:spTgt>
                                        </p:tgtEl>
                                        <p:attrNameLst>
                                          <p:attrName>style.visibility</p:attrName>
                                        </p:attrNameLst>
                                      </p:cBhvr>
                                      <p:to>
                                        <p:strVal val="visible"/>
                                      </p:to>
                                    </p:set>
                                    <p:animEffect transition="in" filter="fade">
                                      <p:cBhvr>
                                        <p:cTn id="26" dur="500"/>
                                        <p:tgtEl>
                                          <p:spTgt spid="228">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28">
                                            <p:txEl>
                                              <p:pRg st="3" end="3"/>
                                            </p:txEl>
                                          </p:spTgt>
                                        </p:tgtEl>
                                        <p:attrNameLst>
                                          <p:attrName>style.visibility</p:attrName>
                                        </p:attrNameLst>
                                      </p:cBhvr>
                                      <p:to>
                                        <p:strVal val="visible"/>
                                      </p:to>
                                    </p:set>
                                    <p:animEffect transition="in" filter="fade">
                                      <p:cBhvr>
                                        <p:cTn id="31" dur="500"/>
                                        <p:tgtEl>
                                          <p:spTgt spid="22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381000" y="381000"/>
            <a:ext cx="7772400" cy="838199"/>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400" b="1" i="0" u="none" strike="noStrike" cap="none" baseline="0">
                <a:solidFill>
                  <a:schemeClr val="dk1"/>
                </a:solidFill>
                <a:latin typeface="Times New Roman"/>
                <a:ea typeface="Times New Roman"/>
                <a:cs typeface="Times New Roman"/>
                <a:sym typeface="Times New Roman"/>
              </a:rPr>
              <a:t>Manos limpias</a:t>
            </a:r>
          </a:p>
        </p:txBody>
      </p:sp>
      <p:sp>
        <p:nvSpPr>
          <p:cNvPr id="237" name="Shape 237"/>
          <p:cNvSpPr txBox="1">
            <a:spLocks noGrp="1"/>
          </p:cNvSpPr>
          <p:nvPr>
            <p:ph type="body" idx="1"/>
          </p:nvPr>
        </p:nvSpPr>
        <p:spPr>
          <a:xfrm>
            <a:off x="838200" y="1219200"/>
            <a:ext cx="7467600" cy="4648199"/>
          </a:xfrm>
          <a:prstGeom prst="rect">
            <a:avLst/>
          </a:prstGeom>
          <a:noFill/>
          <a:ln>
            <a:noFill/>
          </a:ln>
        </p:spPr>
        <p:txBody>
          <a:bodyPr lIns="91425" tIns="45700" rIns="91425" bIns="45700" anchor="t" anchorCtr="0">
            <a:noAutofit/>
          </a:bodyPr>
          <a:lstStyle/>
          <a:p>
            <a:pPr marL="342900" marR="0" lvl="0" indent="-342900" algn="l" rtl="0">
              <a:spcBef>
                <a:spcPts val="640"/>
              </a:spcBef>
              <a:spcAft>
                <a:spcPts val="0"/>
              </a:spcAft>
              <a:buClr>
                <a:schemeClr val="dk1"/>
              </a:buClr>
              <a:buSzPct val="98958"/>
              <a:buFont typeface="Arial"/>
              <a:buChar char="•"/>
            </a:pPr>
            <a:r>
              <a:rPr lang="en-US" sz="3200" b="1" i="0" u="none" strike="noStrike" cap="none" baseline="0">
                <a:solidFill>
                  <a:schemeClr val="dk1"/>
                </a:solidFill>
                <a:latin typeface="Times New Roman"/>
                <a:ea typeface="Times New Roman"/>
                <a:cs typeface="Times New Roman"/>
                <a:sym typeface="Times New Roman"/>
              </a:rPr>
              <a:t>Es difícil causar impacto en nuestros hijos cuando nosotros mismos no estamos limpios.  Tenemos que mantener firme en nuestros hijos las palabras de  1 Timoteo 4:12</a:t>
            </a:r>
          </a:p>
          <a:p>
            <a:pPr marL="342900" marR="0" lvl="0" indent="-342900" algn="l" rtl="0">
              <a:spcBef>
                <a:spcPts val="640"/>
              </a:spcBef>
              <a:spcAft>
                <a:spcPts val="0"/>
              </a:spcAft>
              <a:buClr>
                <a:schemeClr val="dk1"/>
              </a:buClr>
              <a:buSzPct val="98958"/>
              <a:buFont typeface="Arial"/>
              <a:buChar char="•"/>
            </a:pPr>
            <a:r>
              <a:rPr lang="en-US" sz="3200" b="1" i="1" u="none" strike="noStrike" cap="none" baseline="0">
                <a:solidFill>
                  <a:schemeClr val="dk1"/>
                </a:solidFill>
                <a:latin typeface="Times New Roman"/>
                <a:ea typeface="Times New Roman"/>
                <a:cs typeface="Times New Roman"/>
                <a:sym typeface="Times New Roman"/>
              </a:rPr>
              <a:t>Ninguno menosprecie tu juventud; sino sé ejemplo de los fieles en palabras, en conducta, en amor, en espíritu, en fe, en limpieza”.</a:t>
            </a:r>
          </a:p>
        </p:txBody>
      </p:sp>
      <p:sp>
        <p:nvSpPr>
          <p:cNvPr id="238" name="Shape 238"/>
          <p:cNvSpPr/>
          <p:nvPr/>
        </p:nvSpPr>
        <p:spPr>
          <a:xfrm rot="406928">
            <a:off x="6994934" y="5294862"/>
            <a:ext cx="1480875" cy="1480875"/>
          </a:xfrm>
          <a:prstGeom prst="rect">
            <a:avLst/>
          </a:prstGeom>
          <a:blipFill>
            <a:blip r:embed="rId3"/>
            <a:stretch>
              <a:fillRect/>
            </a:stretch>
          </a:blipFill>
        </p:spPr>
      </p:sp>
      <p:sp>
        <p:nvSpPr>
          <p:cNvPr id="239" name="Shape 239"/>
          <p:cNvSpPr/>
          <p:nvPr/>
        </p:nvSpPr>
        <p:spPr>
          <a:xfrm rot="406927">
            <a:off x="6994934" y="5294862"/>
            <a:ext cx="1480876" cy="1480876"/>
          </a:xfrm>
          <a:prstGeom prst="plaque">
            <a:avLst>
              <a:gd name="adj" fmla="val 16667"/>
            </a:avLst>
          </a:prstGeom>
          <a:noFill/>
          <a:ln w="19050" cap="flat">
            <a:solidFill>
              <a:srgbClr val="0070C0"/>
            </a:solidFill>
            <a:prstDash val="solid"/>
            <a:round/>
            <a:headEnd type="none" w="med" len="med"/>
            <a:tailEnd type="none" w="med" len="med"/>
          </a:ln>
        </p:spPr>
        <p:txBody>
          <a:bodyPr lIns="91425" tIns="91425" rIns="91425" bIns="91425" anchor="ctr" anchorCtr="0">
            <a:noAutofit/>
          </a:bodyPr>
          <a:lstStyle/>
          <a:p>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36"/>
                                        </p:tgtEl>
                                        <p:attrNameLst>
                                          <p:attrName>style.visibility</p:attrName>
                                        </p:attrNameLst>
                                      </p:cBhvr>
                                      <p:to>
                                        <p:strVal val="visible"/>
                                      </p:to>
                                    </p:set>
                                    <p:animEffect transition="in" filter="fade">
                                      <p:cBhvr>
                                        <p:cTn id="7" dur="500"/>
                                        <p:tgtEl>
                                          <p:spTgt spid="236"/>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39"/>
                                        </p:tgtEl>
                                        <p:attrNameLst>
                                          <p:attrName>style.visibility</p:attrName>
                                        </p:attrNameLst>
                                      </p:cBhvr>
                                      <p:to>
                                        <p:strVal val="visible"/>
                                      </p:to>
                                    </p:set>
                                    <p:animEffect transition="in" filter="fade">
                                      <p:cBhvr>
                                        <p:cTn id="11" dur="1000"/>
                                        <p:tgtEl>
                                          <p:spTgt spid="239"/>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237">
                                            <p:txEl>
                                              <p:pRg st="0" end="0"/>
                                            </p:txEl>
                                          </p:spTgt>
                                        </p:tgtEl>
                                        <p:attrNameLst>
                                          <p:attrName>style.visibility</p:attrName>
                                        </p:attrNameLst>
                                      </p:cBhvr>
                                      <p:to>
                                        <p:strVal val="visible"/>
                                      </p:to>
                                    </p:set>
                                    <p:animEffect transition="in" filter="fade">
                                      <p:cBhvr>
                                        <p:cTn id="16" dur="500"/>
                                        <p:tgtEl>
                                          <p:spTgt spid="237">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37">
                                            <p:txEl>
                                              <p:pRg st="1" end="1"/>
                                            </p:txEl>
                                          </p:spTgt>
                                        </p:tgtEl>
                                        <p:attrNameLst>
                                          <p:attrName>style.visibility</p:attrName>
                                        </p:attrNameLst>
                                      </p:cBhvr>
                                      <p:to>
                                        <p:strVal val="visible"/>
                                      </p:to>
                                    </p:set>
                                    <p:animEffect transition="in" filter="fade">
                                      <p:cBhvr>
                                        <p:cTn id="21" dur="500"/>
                                        <p:tgtEl>
                                          <p:spTgt spid="23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Shape 245"/>
          <p:cNvSpPr txBox="1">
            <a:spLocks noGrp="1"/>
          </p:cNvSpPr>
          <p:nvPr>
            <p:ph type="title"/>
          </p:nvPr>
        </p:nvSpPr>
        <p:spPr>
          <a:xfrm>
            <a:off x="381000" y="609600"/>
            <a:ext cx="7772400" cy="9144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400" b="1" i="0" u="none" strike="noStrike" cap="none" baseline="0">
                <a:solidFill>
                  <a:schemeClr val="dk1"/>
                </a:solidFill>
                <a:latin typeface="Times New Roman"/>
                <a:ea typeface="Times New Roman"/>
                <a:cs typeface="Times New Roman"/>
                <a:sym typeface="Times New Roman"/>
              </a:rPr>
              <a:t>Manos limpias</a:t>
            </a:r>
          </a:p>
        </p:txBody>
      </p:sp>
      <p:sp>
        <p:nvSpPr>
          <p:cNvPr id="246" name="Shape 246"/>
          <p:cNvSpPr txBox="1">
            <a:spLocks noGrp="1"/>
          </p:cNvSpPr>
          <p:nvPr>
            <p:ph type="body" idx="1"/>
          </p:nvPr>
        </p:nvSpPr>
        <p:spPr>
          <a:xfrm>
            <a:off x="838200" y="1600200"/>
            <a:ext cx="7467600" cy="4267199"/>
          </a:xfrm>
          <a:prstGeom prst="rect">
            <a:avLst/>
          </a:prstGeom>
          <a:noFill/>
          <a:ln>
            <a:noFill/>
          </a:ln>
        </p:spPr>
        <p:txBody>
          <a:bodyPr lIns="91425" tIns="45700" rIns="91425" bIns="45700" anchor="t" anchorCtr="0">
            <a:noAutofit/>
          </a:bodyPr>
          <a:lstStyle/>
          <a:p>
            <a:pPr marL="342900" marR="0" lvl="0" indent="-342900" algn="l" rtl="0">
              <a:spcBef>
                <a:spcPts val="720"/>
              </a:spcBef>
              <a:spcAft>
                <a:spcPts val="0"/>
              </a:spcAft>
              <a:buClr>
                <a:schemeClr val="dk1"/>
              </a:buClr>
              <a:buSzPct val="25000"/>
              <a:buFont typeface="Times New Roman"/>
              <a:buNone/>
            </a:pPr>
            <a:r>
              <a:rPr lang="en-US" sz="3600" b="1" i="0" u="none" strike="noStrike" cap="none" baseline="0">
                <a:solidFill>
                  <a:schemeClr val="dk1"/>
                </a:solidFill>
                <a:latin typeface="Times New Roman"/>
                <a:ea typeface="Times New Roman"/>
                <a:cs typeface="Times New Roman"/>
                <a:sym typeface="Times New Roman"/>
              </a:rPr>
              <a:t>Necesitamos mostrarles:</a:t>
            </a:r>
          </a:p>
          <a:p>
            <a:pPr marL="342900" marR="0" lvl="0" indent="-342900" algn="l" rtl="0">
              <a:spcBef>
                <a:spcPts val="720"/>
              </a:spcBef>
              <a:spcAft>
                <a:spcPts val="0"/>
              </a:spcAft>
              <a:buClr>
                <a:schemeClr val="dk1"/>
              </a:buClr>
              <a:buSzPct val="99537"/>
              <a:buFont typeface="Arial"/>
              <a:buChar char="•"/>
            </a:pPr>
            <a:r>
              <a:rPr lang="en-US" sz="3600" b="1" i="0" u="none" strike="noStrike" cap="none" baseline="0">
                <a:solidFill>
                  <a:schemeClr val="dk1"/>
                </a:solidFill>
                <a:latin typeface="Times New Roman"/>
                <a:ea typeface="Times New Roman"/>
                <a:cs typeface="Times New Roman"/>
                <a:sym typeface="Times New Roman"/>
              </a:rPr>
              <a:t>cuánto los amamos</a:t>
            </a:r>
          </a:p>
          <a:p>
            <a:pPr marL="342900" marR="0" lvl="0" indent="-342900" algn="l" rtl="0">
              <a:spcBef>
                <a:spcPts val="720"/>
              </a:spcBef>
              <a:spcAft>
                <a:spcPts val="0"/>
              </a:spcAft>
              <a:buClr>
                <a:schemeClr val="dk1"/>
              </a:buClr>
              <a:buSzPct val="99537"/>
              <a:buFont typeface="Arial"/>
              <a:buChar char="•"/>
            </a:pPr>
            <a:r>
              <a:rPr lang="en-US" sz="3600" b="1" i="0" u="none" strike="noStrike" cap="none" baseline="0">
                <a:solidFill>
                  <a:schemeClr val="dk1"/>
                </a:solidFill>
                <a:latin typeface="Times New Roman"/>
                <a:ea typeface="Times New Roman"/>
                <a:cs typeface="Times New Roman"/>
                <a:sym typeface="Times New Roman"/>
              </a:rPr>
              <a:t>cuánto amamos a nuestro cónyuge</a:t>
            </a:r>
          </a:p>
          <a:p>
            <a:pPr marL="342900" marR="0" lvl="0" indent="-342900" algn="l" rtl="0">
              <a:spcBef>
                <a:spcPts val="720"/>
              </a:spcBef>
              <a:spcAft>
                <a:spcPts val="0"/>
              </a:spcAft>
              <a:buClr>
                <a:schemeClr val="dk1"/>
              </a:buClr>
              <a:buSzPct val="99537"/>
              <a:buFont typeface="Arial"/>
              <a:buChar char="•"/>
            </a:pPr>
            <a:r>
              <a:rPr lang="en-US" sz="3600" b="1" i="0" u="none" strike="noStrike" cap="none" baseline="0">
                <a:solidFill>
                  <a:schemeClr val="dk1"/>
                </a:solidFill>
                <a:latin typeface="Times New Roman"/>
                <a:ea typeface="Times New Roman"/>
                <a:cs typeface="Times New Roman"/>
                <a:sym typeface="Times New Roman"/>
              </a:rPr>
              <a:t>cuánto oramos por los demás</a:t>
            </a:r>
          </a:p>
          <a:p>
            <a:pPr marL="342900" marR="0" lvl="0" indent="-342900" algn="l" rtl="0">
              <a:spcBef>
                <a:spcPts val="720"/>
              </a:spcBef>
              <a:spcAft>
                <a:spcPts val="0"/>
              </a:spcAft>
              <a:buClr>
                <a:schemeClr val="dk1"/>
              </a:buClr>
              <a:buSzPct val="99537"/>
              <a:buFont typeface="Arial"/>
              <a:buChar char="•"/>
            </a:pPr>
            <a:r>
              <a:rPr lang="en-US" sz="3600" b="1" i="0" u="none" strike="noStrike" cap="none" baseline="0">
                <a:solidFill>
                  <a:schemeClr val="dk1"/>
                </a:solidFill>
                <a:latin typeface="Times New Roman"/>
                <a:ea typeface="Times New Roman"/>
                <a:cs typeface="Times New Roman"/>
                <a:sym typeface="Times New Roman"/>
              </a:rPr>
              <a:t>cuánta compasión mostramos</a:t>
            </a:r>
          </a:p>
        </p:txBody>
      </p:sp>
      <p:sp>
        <p:nvSpPr>
          <p:cNvPr id="247" name="Shape 247"/>
          <p:cNvSpPr/>
          <p:nvPr/>
        </p:nvSpPr>
        <p:spPr>
          <a:xfrm rot="406928">
            <a:off x="6994934" y="5294862"/>
            <a:ext cx="1480875" cy="1480875"/>
          </a:xfrm>
          <a:prstGeom prst="rect">
            <a:avLst/>
          </a:prstGeom>
          <a:blipFill>
            <a:blip r:embed="rId3"/>
            <a:stretch>
              <a:fillRect/>
            </a:stretch>
          </a:blipFill>
        </p:spPr>
      </p:sp>
      <p:sp>
        <p:nvSpPr>
          <p:cNvPr id="248" name="Shape 248"/>
          <p:cNvSpPr/>
          <p:nvPr/>
        </p:nvSpPr>
        <p:spPr>
          <a:xfrm rot="406927">
            <a:off x="6994934" y="5294862"/>
            <a:ext cx="1480876" cy="1480876"/>
          </a:xfrm>
          <a:prstGeom prst="plaque">
            <a:avLst>
              <a:gd name="adj" fmla="val 16667"/>
            </a:avLst>
          </a:prstGeom>
          <a:noFill/>
          <a:ln w="19050" cap="flat">
            <a:solidFill>
              <a:srgbClr val="0070C0"/>
            </a:solidFill>
            <a:prstDash val="solid"/>
            <a:round/>
            <a:headEnd type="none" w="med" len="med"/>
            <a:tailEnd type="none" w="med" len="med"/>
          </a:ln>
        </p:spPr>
        <p:txBody>
          <a:bodyPr lIns="91425" tIns="91425" rIns="91425" bIns="91425" anchor="ctr" anchorCtr="0">
            <a:noAutofit/>
          </a:bodyPr>
          <a:lstStyle/>
          <a:p>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45"/>
                                        </p:tgtEl>
                                        <p:attrNameLst>
                                          <p:attrName>style.visibility</p:attrName>
                                        </p:attrNameLst>
                                      </p:cBhvr>
                                      <p:to>
                                        <p:strVal val="visible"/>
                                      </p:to>
                                    </p:set>
                                    <p:animEffect transition="in" filter="fade">
                                      <p:cBhvr>
                                        <p:cTn id="7" dur="500"/>
                                        <p:tgtEl>
                                          <p:spTgt spid="245"/>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48"/>
                                        </p:tgtEl>
                                        <p:attrNameLst>
                                          <p:attrName>style.visibility</p:attrName>
                                        </p:attrNameLst>
                                      </p:cBhvr>
                                      <p:to>
                                        <p:strVal val="visible"/>
                                      </p:to>
                                    </p:set>
                                    <p:animEffect transition="in" filter="fade">
                                      <p:cBhvr>
                                        <p:cTn id="11" dur="1000"/>
                                        <p:tgtEl>
                                          <p:spTgt spid="248"/>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246">
                                            <p:txEl>
                                              <p:pRg st="0" end="0"/>
                                            </p:txEl>
                                          </p:spTgt>
                                        </p:tgtEl>
                                        <p:attrNameLst>
                                          <p:attrName>style.visibility</p:attrName>
                                        </p:attrNameLst>
                                      </p:cBhvr>
                                      <p:to>
                                        <p:strVal val="visible"/>
                                      </p:to>
                                    </p:set>
                                    <p:animEffect transition="in" filter="fade">
                                      <p:cBhvr>
                                        <p:cTn id="16" dur="500"/>
                                        <p:tgtEl>
                                          <p:spTgt spid="24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46">
                                            <p:txEl>
                                              <p:pRg st="1" end="1"/>
                                            </p:txEl>
                                          </p:spTgt>
                                        </p:tgtEl>
                                        <p:attrNameLst>
                                          <p:attrName>style.visibility</p:attrName>
                                        </p:attrNameLst>
                                      </p:cBhvr>
                                      <p:to>
                                        <p:strVal val="visible"/>
                                      </p:to>
                                    </p:set>
                                    <p:animEffect transition="in" filter="fade">
                                      <p:cBhvr>
                                        <p:cTn id="21" dur="500"/>
                                        <p:tgtEl>
                                          <p:spTgt spid="246">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246">
                                            <p:txEl>
                                              <p:pRg st="2" end="2"/>
                                            </p:txEl>
                                          </p:spTgt>
                                        </p:tgtEl>
                                        <p:attrNameLst>
                                          <p:attrName>style.visibility</p:attrName>
                                        </p:attrNameLst>
                                      </p:cBhvr>
                                      <p:to>
                                        <p:strVal val="visible"/>
                                      </p:to>
                                    </p:set>
                                    <p:animEffect transition="in" filter="fade">
                                      <p:cBhvr>
                                        <p:cTn id="26" dur="500"/>
                                        <p:tgtEl>
                                          <p:spTgt spid="246">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46">
                                            <p:txEl>
                                              <p:pRg st="3" end="3"/>
                                            </p:txEl>
                                          </p:spTgt>
                                        </p:tgtEl>
                                        <p:attrNameLst>
                                          <p:attrName>style.visibility</p:attrName>
                                        </p:attrNameLst>
                                      </p:cBhvr>
                                      <p:to>
                                        <p:strVal val="visible"/>
                                      </p:to>
                                    </p:set>
                                    <p:animEffect transition="in" filter="fade">
                                      <p:cBhvr>
                                        <p:cTn id="31" dur="500"/>
                                        <p:tgtEl>
                                          <p:spTgt spid="246">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246">
                                            <p:txEl>
                                              <p:pRg st="4" end="4"/>
                                            </p:txEl>
                                          </p:spTgt>
                                        </p:tgtEl>
                                        <p:attrNameLst>
                                          <p:attrName>style.visibility</p:attrName>
                                        </p:attrNameLst>
                                      </p:cBhvr>
                                      <p:to>
                                        <p:strVal val="visible"/>
                                      </p:to>
                                    </p:set>
                                    <p:animEffect transition="in" filter="fade">
                                      <p:cBhvr>
                                        <p:cTn id="36" dur="500"/>
                                        <p:tgtEl>
                                          <p:spTgt spid="24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Shape 254"/>
          <p:cNvSpPr txBox="1">
            <a:spLocks noGrp="1"/>
          </p:cNvSpPr>
          <p:nvPr>
            <p:ph type="title"/>
          </p:nvPr>
        </p:nvSpPr>
        <p:spPr>
          <a:xfrm>
            <a:off x="228600" y="685800"/>
            <a:ext cx="7772400" cy="11430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000" b="1" i="0" u="none" strike="noStrike" cap="none" baseline="0">
                <a:solidFill>
                  <a:schemeClr val="dk1"/>
                </a:solidFill>
                <a:latin typeface="Arial"/>
                <a:ea typeface="Arial"/>
                <a:cs typeface="Arial"/>
                <a:sym typeface="Arial"/>
              </a:rPr>
              <a:t>Valuegenesis estudio sobre la fe</a:t>
            </a:r>
            <a:r>
              <a:rPr lang="en-US" sz="2400" b="1" i="0" u="none" strike="noStrike" cap="none" baseline="0">
                <a:solidFill>
                  <a:schemeClr val="dk1"/>
                </a:solidFill>
                <a:latin typeface="Arial"/>
                <a:ea typeface="Arial"/>
                <a:cs typeface="Arial"/>
                <a:sym typeface="Arial"/>
              </a:rPr>
              <a:t>Roger Dudley</a:t>
            </a:r>
          </a:p>
        </p:txBody>
      </p:sp>
      <p:sp>
        <p:nvSpPr>
          <p:cNvPr id="255" name="Shape 255"/>
          <p:cNvSpPr txBox="1">
            <a:spLocks noGrp="1"/>
          </p:cNvSpPr>
          <p:nvPr>
            <p:ph type="body" idx="1"/>
          </p:nvPr>
        </p:nvSpPr>
        <p:spPr>
          <a:xfrm>
            <a:off x="838200" y="2057400"/>
            <a:ext cx="7467600" cy="4114800"/>
          </a:xfrm>
          <a:prstGeom prst="rect">
            <a:avLst/>
          </a:prstGeom>
          <a:noFill/>
          <a:ln>
            <a:noFill/>
          </a:ln>
        </p:spPr>
        <p:txBody>
          <a:bodyPr lIns="91425" tIns="45700" rIns="91425" bIns="45700" anchor="t" anchorCtr="0">
            <a:noAutofit/>
          </a:bodyPr>
          <a:lstStyle/>
          <a:p>
            <a:pPr marL="342900" marR="0" lvl="0" indent="-342900" algn="l" rtl="0">
              <a:spcBef>
                <a:spcPts val="560"/>
              </a:spcBef>
              <a:spcAft>
                <a:spcPts val="0"/>
              </a:spcAft>
              <a:buClr>
                <a:schemeClr val="dk1"/>
              </a:buClr>
              <a:buSzPct val="25000"/>
              <a:buFont typeface="Times New Roman"/>
              <a:buNone/>
            </a:pPr>
            <a:r>
              <a:rPr lang="en-US" sz="2800" b="1" i="1" u="none" strike="noStrike" cap="none" baseline="0">
                <a:solidFill>
                  <a:schemeClr val="accent2"/>
                </a:solidFill>
                <a:latin typeface="Times New Roman"/>
                <a:ea typeface="Times New Roman"/>
                <a:cs typeface="Times New Roman"/>
                <a:sym typeface="Times New Roman"/>
              </a:rPr>
              <a:t>“El culto familiar parece ser un factor significativo para ayudar a los jóvenes a desarrollar una fe rica y profunda que cambia vidas. Es interesante que algo tan simple como tener la devoción familiar en forma regular pudiera ser de tanta ayuda.  Piense lo que podría suceder si esta actividad familiar fuera reintegrada en cada hogar.” </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Shape 261"/>
          <p:cNvSpPr txBox="1">
            <a:spLocks noGrp="1"/>
          </p:cNvSpPr>
          <p:nvPr>
            <p:ph type="title"/>
          </p:nvPr>
        </p:nvSpPr>
        <p:spPr>
          <a:xfrm>
            <a:off x="838200" y="533400"/>
            <a:ext cx="6858000" cy="11430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000" b="1" i="0" u="none" strike="noStrike" cap="none" baseline="0">
                <a:solidFill>
                  <a:schemeClr val="dk1"/>
                </a:solidFill>
                <a:latin typeface="Times New Roman"/>
                <a:ea typeface="Times New Roman"/>
                <a:cs typeface="Times New Roman"/>
                <a:sym typeface="Times New Roman"/>
              </a:rPr>
              <a:t>Ministerio de Curación,</a:t>
            </a:r>
            <a:br>
              <a:rPr lang="en-US" sz="4000" b="1" i="0" u="none" strike="noStrike" cap="none" baseline="0">
                <a:solidFill>
                  <a:schemeClr val="dk1"/>
                </a:solidFill>
                <a:latin typeface="Times New Roman"/>
                <a:ea typeface="Times New Roman"/>
                <a:cs typeface="Times New Roman"/>
                <a:sym typeface="Times New Roman"/>
              </a:rPr>
            </a:br>
            <a:r>
              <a:rPr lang="en-US" sz="4000" b="1" i="0" u="none" strike="noStrike" cap="none" baseline="0">
                <a:solidFill>
                  <a:schemeClr val="dk1"/>
                </a:solidFill>
                <a:latin typeface="Times New Roman"/>
                <a:ea typeface="Times New Roman"/>
                <a:cs typeface="Times New Roman"/>
                <a:sym typeface="Times New Roman"/>
              </a:rPr>
              <a:t> p. 393</a:t>
            </a:r>
          </a:p>
        </p:txBody>
      </p:sp>
      <p:sp>
        <p:nvSpPr>
          <p:cNvPr id="262" name="Shape 262"/>
          <p:cNvSpPr txBox="1">
            <a:spLocks noGrp="1"/>
          </p:cNvSpPr>
          <p:nvPr>
            <p:ph type="body" idx="1"/>
          </p:nvPr>
        </p:nvSpPr>
        <p:spPr>
          <a:xfrm>
            <a:off x="762000" y="1981200"/>
            <a:ext cx="7772400" cy="2971799"/>
          </a:xfrm>
          <a:prstGeom prst="rect">
            <a:avLst/>
          </a:prstGeom>
          <a:noFill/>
          <a:ln>
            <a:noFill/>
          </a:ln>
        </p:spPr>
        <p:txBody>
          <a:bodyPr lIns="91425" tIns="45700" rIns="91425" bIns="45700" anchor="t" anchorCtr="0">
            <a:noAutofit/>
          </a:bodyPr>
          <a:lstStyle/>
          <a:p>
            <a:pPr marL="342900" marR="0" lvl="0" indent="-342900" algn="l" rtl="0">
              <a:lnSpc>
                <a:spcPct val="85000"/>
              </a:lnSpc>
              <a:spcBef>
                <a:spcPts val="720"/>
              </a:spcBef>
              <a:spcAft>
                <a:spcPts val="0"/>
              </a:spcAft>
              <a:buClr>
                <a:schemeClr val="dk1"/>
              </a:buClr>
              <a:buSzPct val="25000"/>
              <a:buFont typeface="Arial"/>
              <a:buNone/>
            </a:pPr>
            <a:r>
              <a:rPr lang="en-US" sz="3200" b="1" i="0" u="none" strike="noStrike" cap="none" baseline="0">
                <a:solidFill>
                  <a:srgbClr val="FF0066"/>
                </a:solidFill>
                <a:latin typeface="Arial"/>
                <a:ea typeface="Arial"/>
                <a:cs typeface="Arial"/>
                <a:sym typeface="Arial"/>
              </a:rPr>
              <a:t>  </a:t>
            </a:r>
            <a:r>
              <a:rPr lang="en-US" sz="3600" b="1" i="0" u="none" strike="noStrike" cap="none" baseline="0">
                <a:solidFill>
                  <a:srgbClr val="FF0066"/>
                </a:solidFill>
                <a:latin typeface="Arial"/>
                <a:ea typeface="Arial"/>
                <a:cs typeface="Arial"/>
                <a:sym typeface="Arial"/>
              </a:rPr>
              <a:t>“</a:t>
            </a:r>
            <a:r>
              <a:rPr lang="en-US" sz="3600" b="1" i="1" u="none" strike="noStrike" cap="none" baseline="0">
                <a:solidFill>
                  <a:srgbClr val="FF0066"/>
                </a:solidFill>
                <a:latin typeface="Times New Roman"/>
                <a:ea typeface="Times New Roman"/>
                <a:cs typeface="Times New Roman"/>
                <a:sym typeface="Times New Roman"/>
              </a:rPr>
              <a:t>Padres y madres, por muy urgentes que sean vuestras ocupaciones, no dejéis nunca de reunir a vuestra familia en torno del altar de Dios.  Pedid el amparo de los santos ángeles para vuestra casa.”</a:t>
            </a:r>
          </a:p>
          <a:p>
            <a:endParaRPr lang="en-US" sz="3600" b="1" i="1" u="none" strike="noStrike" cap="none" baseline="0">
              <a:solidFill>
                <a:srgbClr val="FF0066"/>
              </a:solidFill>
              <a:latin typeface="Times New Roman"/>
              <a:ea typeface="Times New Roman"/>
              <a:cs typeface="Times New Roman"/>
              <a:sym typeface="Times New Roman"/>
            </a:endParaRPr>
          </a:p>
          <a:p>
            <a:endParaRPr lang="en-US" sz="3600" b="1" i="1" u="none" strike="noStrike" cap="none" baseline="0">
              <a:solidFill>
                <a:srgbClr val="FF0066"/>
              </a:solidFill>
              <a:latin typeface="Times New Roman"/>
              <a:ea typeface="Times New Roman"/>
              <a:cs typeface="Times New Roman"/>
              <a:sym typeface="Times New Roman"/>
            </a:endParaRPr>
          </a:p>
        </p:txBody>
      </p:sp>
      <p:sp>
        <p:nvSpPr>
          <p:cNvPr id="263" name="Shape 263"/>
          <p:cNvSpPr/>
          <p:nvPr/>
        </p:nvSpPr>
        <p:spPr>
          <a:xfrm>
            <a:off x="5867400" y="5105400"/>
            <a:ext cx="2206625" cy="1466850"/>
          </a:xfrm>
          <a:prstGeom prst="rect">
            <a:avLst/>
          </a:prstGeom>
          <a:blipFill>
            <a:blip r:embed="rId3"/>
            <a:stretch>
              <a:fillRect/>
            </a:stretch>
          </a:blipFill>
        </p:spPr>
      </p:sp>
    </p:spTree>
  </p:cSld>
  <p:clrMapOvr>
    <a:masterClrMapping/>
  </p:clrMapOvr>
  <p:transition>
    <p:fade/>
  </p:transition>
</p:sld>
</file>

<file path=ppt/theme/theme1.xml><?xml version="1.0" encoding="utf-8"?>
<a:theme xmlns:a="http://schemas.openxmlformats.org/drawingml/2006/main" name="Custom Theme">
  <a:themeElements>
    <a:clrScheme name="Office Them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4B7FB73315C1244B724916B1FCB4C51" ma:contentTypeVersion="0" ma:contentTypeDescription="Create a new document." ma:contentTypeScope="" ma:versionID="cc7ef7509432682822eb336ef7283cc3">
  <xsd:schema xmlns:xsd="http://www.w3.org/2001/XMLSchema" xmlns:xs="http://www.w3.org/2001/XMLSchema" xmlns:p="http://schemas.microsoft.com/office/2006/metadata/properties" targetNamespace="http://schemas.microsoft.com/office/2006/metadata/properties" ma:root="true" ma:fieldsID="03498d81624ef822447c67fd40a3e28c">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4EA0724-730F-460B-AECC-191BB589E8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7F28C35F-8FCD-4006-8925-4F6030A1107B}">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A52F6640-67F7-4D50-9D04-6C1D24A185C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2629</Words>
  <Application>Microsoft Office PowerPoint</Application>
  <PresentationFormat>Presentación en pantalla (4:3)</PresentationFormat>
  <Paragraphs>291</Paragraphs>
  <Slides>23</Slides>
  <Notes>23</Notes>
  <HiddenSlides>0</HiddenSlides>
  <MMClips>0</MMClips>
  <ScaleCrop>false</ScaleCrop>
  <HeadingPairs>
    <vt:vector size="4" baseType="variant">
      <vt:variant>
        <vt:lpstr>Tema</vt:lpstr>
      </vt:variant>
      <vt:variant>
        <vt:i4>1</vt:i4>
      </vt:variant>
      <vt:variant>
        <vt:lpstr>Títulos de diapositiva</vt:lpstr>
      </vt:variant>
      <vt:variant>
        <vt:i4>23</vt:i4>
      </vt:variant>
    </vt:vector>
  </HeadingPairs>
  <TitlesOfParts>
    <vt:vector size="24" baseType="lpstr">
      <vt:lpstr>Custom Theme</vt:lpstr>
      <vt:lpstr>CULTOS FAMILIARES CON PROPÓSITO</vt:lpstr>
      <vt:lpstr>Para lograr un objetivo</vt:lpstr>
      <vt:lpstr>OBEDIENTES A DIOS</vt:lpstr>
      <vt:lpstr>Los beneficios de enseñar a los niños acerca de Dios</vt:lpstr>
      <vt:lpstr>Manos limpias</vt:lpstr>
      <vt:lpstr>Manos limpias</vt:lpstr>
      <vt:lpstr>Manos limpias</vt:lpstr>
      <vt:lpstr>Valuegenesis estudio sobre la feRoger Dudley</vt:lpstr>
      <vt:lpstr>Ministerio de Curación,  p. 393</vt:lpstr>
      <vt:lpstr>Presentación de PowerPoint</vt:lpstr>
      <vt:lpstr>Presentación de PowerPoint</vt:lpstr>
      <vt:lpstr>Ideas para los devocionales</vt:lpstr>
      <vt:lpstr>12 Consejos para mejorar tu devoción familiar</vt:lpstr>
      <vt:lpstr>Presentación de PowerPoint</vt:lpstr>
      <vt:lpstr>Presentación de PowerPoint</vt:lpstr>
      <vt:lpstr>Presentación de PowerPoint</vt:lpstr>
      <vt:lpstr>Por qué tan pocos hombres conducen los devocionales</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CULTOS FAMILIARES CON PROPÓSITO</dc:title>
  <cp:lastModifiedBy>Equipo1</cp:lastModifiedBy>
  <cp:revision>1</cp:revision>
  <dcterms:modified xsi:type="dcterms:W3CDTF">2014-02-11T13:23:49Z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0x010100B4B7FB73315C1244B724916B1FCB4C51</vt:lpwstr>
  </property>
</Properties>
</file>