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78" r:id="rId8"/>
    <p:sldId id="279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0" r:id="rId2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6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04/12/2012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04/12/2012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04/12/2012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04/12/2012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04/12/2012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04/12/2012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04/12/2012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smtClean="0"/>
              <a:t>¡QUIERO VIVIR SANO</a:t>
            </a:r>
            <a:r>
              <a:rPr lang="es-MX" dirty="0" smtClean="0"/>
              <a:t>!</a:t>
            </a:r>
            <a:br>
              <a:rPr lang="es-MX" dirty="0" smtClean="0"/>
            </a:br>
            <a:r>
              <a:rPr lang="es-MX" dirty="0" smtClean="0"/>
              <a:t>www.quierovivirsano.org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17526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s-MX" dirty="0" smtClean="0"/>
          </a:p>
          <a:p>
            <a:r>
              <a:rPr lang="es-MX" dirty="0" smtClean="0">
                <a:solidFill>
                  <a:schemeClr val="tx1"/>
                </a:solidFill>
              </a:rPr>
              <a:t>LOS 8 HÁBITOS DE LA SALUD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403648" y="4941168"/>
            <a:ext cx="6336704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FACILITADOR: JESÚS ALVARADO </a:t>
            </a:r>
            <a:r>
              <a:rPr lang="es-MX" dirty="0" smtClean="0"/>
              <a:t>LÓPEZ</a:t>
            </a:r>
          </a:p>
          <a:p>
            <a:pPr algn="ctr"/>
            <a:r>
              <a:rPr lang="es-MX" dirty="0" smtClean="0"/>
              <a:t>EDUCADOR EN SALUD FAMILIAR INTEGRAL</a:t>
            </a:r>
          </a:p>
          <a:p>
            <a:pPr algn="ctr"/>
            <a:r>
              <a:rPr lang="es-MX" dirty="0" smtClean="0"/>
              <a:t>UNIVERSIDAD DE MONTEMORELOS</a:t>
            </a:r>
            <a:endParaRPr lang="es-MX" dirty="0" smtClean="0"/>
          </a:p>
          <a:p>
            <a:pPr algn="ctr"/>
            <a:r>
              <a:rPr lang="es-MX" dirty="0" smtClean="0"/>
              <a:t>CEL 826 1127 3279</a:t>
            </a:r>
          </a:p>
          <a:p>
            <a:pPr algn="ctr"/>
            <a:r>
              <a:rPr lang="es-MX" dirty="0" smtClean="0"/>
              <a:t>jalvaradol52@gmail.com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smtClean="0"/>
              <a:t>¡QUIERO VIVIR SANO</a:t>
            </a:r>
            <a:r>
              <a:rPr lang="es-MX" dirty="0" smtClean="0"/>
              <a:t>!</a:t>
            </a:r>
            <a:br>
              <a:rPr lang="es-MX" dirty="0" smtClean="0"/>
            </a:br>
            <a:r>
              <a:rPr lang="es-MX" dirty="0" smtClean="0"/>
              <a:t>www.quierovivirsano.org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17526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s-MX" dirty="0" smtClean="0"/>
          </a:p>
          <a:p>
            <a:r>
              <a:rPr lang="es-MX" dirty="0" smtClean="0">
                <a:solidFill>
                  <a:schemeClr val="tx1"/>
                </a:solidFill>
              </a:rPr>
              <a:t>LOS 8 HÁBITOS DE LA SALUD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403648" y="4941168"/>
            <a:ext cx="6336704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FACILITADOR: JESÚS ALVARADO </a:t>
            </a:r>
            <a:r>
              <a:rPr lang="es-MX" dirty="0" smtClean="0"/>
              <a:t>LÓPEZ</a:t>
            </a:r>
          </a:p>
          <a:p>
            <a:pPr algn="ctr"/>
            <a:r>
              <a:rPr lang="es-MX" dirty="0" smtClean="0"/>
              <a:t>EDUCADOR EN SALUD FAMILIAR INTEGRAL</a:t>
            </a:r>
          </a:p>
          <a:p>
            <a:pPr algn="ctr"/>
            <a:r>
              <a:rPr lang="es-MX" dirty="0" smtClean="0"/>
              <a:t>UNIVERSIDAD DE MONTEMORELOS</a:t>
            </a:r>
            <a:endParaRPr lang="es-MX" dirty="0" smtClean="0"/>
          </a:p>
          <a:p>
            <a:pPr algn="ctr"/>
            <a:r>
              <a:rPr lang="es-MX" dirty="0" smtClean="0"/>
              <a:t>CEL 826 1127 3279</a:t>
            </a:r>
          </a:p>
          <a:p>
            <a:pPr algn="ctr"/>
            <a:r>
              <a:rPr lang="es-MX" dirty="0" smtClean="0"/>
              <a:t>jalvaradol52@gmail.com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416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5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58</Words>
  <Application>Microsoft Office PowerPoint</Application>
  <PresentationFormat>Presentación en pantalla (4:3)</PresentationFormat>
  <Paragraphs>16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Tema de Office</vt:lpstr>
      <vt:lpstr>¡QUIERO VIVIR SANO! www.quierovivirsano.org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¡QUIERO VIVIR SANO! www.quierovivirsano.org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QUIERO VIVIR SANO</dc:title>
  <cp:lastModifiedBy>Jesus Alvarado</cp:lastModifiedBy>
  <cp:revision>33</cp:revision>
  <dcterms:modified xsi:type="dcterms:W3CDTF">2012-12-04T15:02:28Z</dcterms:modified>
</cp:coreProperties>
</file>